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0" r:id="rId2"/>
    <p:sldId id="301" r:id="rId3"/>
    <p:sldId id="263" r:id="rId4"/>
    <p:sldId id="302" r:id="rId5"/>
    <p:sldId id="266" r:id="rId6"/>
    <p:sldId id="270" r:id="rId7"/>
    <p:sldId id="293" r:id="rId8"/>
    <p:sldId id="294" r:id="rId9"/>
    <p:sldId id="303" r:id="rId10"/>
    <p:sldId id="295" r:id="rId11"/>
    <p:sldId id="304" r:id="rId12"/>
    <p:sldId id="307" r:id="rId13"/>
    <p:sldId id="306" r:id="rId14"/>
    <p:sldId id="315" r:id="rId15"/>
    <p:sldId id="309" r:id="rId16"/>
    <p:sldId id="296" r:id="rId17"/>
    <p:sldId id="311" r:id="rId18"/>
    <p:sldId id="297" r:id="rId19"/>
    <p:sldId id="298" r:id="rId20"/>
    <p:sldId id="312" r:id="rId21"/>
    <p:sldId id="300" r:id="rId22"/>
    <p:sldId id="313" r:id="rId23"/>
    <p:sldId id="316" r:id="rId24"/>
    <p:sldId id="299" r:id="rId25"/>
    <p:sldId id="268" r:id="rId26"/>
    <p:sldId id="267" r:id="rId27"/>
  </p:sldIdLst>
  <p:sldSz cx="9144000" cy="6858000" type="screen4x3"/>
  <p:notesSz cx="6858000" cy="9144000"/>
  <p:embeddedFontLst>
    <p:embeddedFont>
      <p:font typeface="나눔고딕 ExtraBold" panose="020B0600000101010101" charset="-127"/>
      <p:bold r:id="rId29"/>
    </p:embeddedFont>
    <p:embeddedFont>
      <p:font typeface="나눔고딕" panose="020B0600000101010101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바른고딕" panose="020B0600000101010101" charset="-127"/>
      <p:regular r:id="rId34"/>
      <p:bold r:id="rId35"/>
    </p:embeddedFont>
    <p:embeddedFont>
      <p:font typeface="KoPub돋움체 Bold" panose="02020603020101020101" pitchFamily="18" charset="-127"/>
      <p:regular r:id="rId36"/>
    </p:embeddedFont>
    <p:embeddedFont>
      <p:font typeface="함초롬돋움" panose="020B060400010101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88" autoAdjust="0"/>
  </p:normalViewPr>
  <p:slideViewPr>
    <p:cSldViewPr>
      <p:cViewPr varScale="1">
        <p:scale>
          <a:sx n="79" d="100"/>
          <a:sy n="79" d="100"/>
        </p:scale>
        <p:origin x="157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답변수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00B0F0"/>
              </a:solidFill>
            </c:spPr>
            <c:extLst>
              <c:ext xmlns:c16="http://schemas.microsoft.com/office/drawing/2014/chart" uri="{C3380CC4-5D6E-409C-BE32-E72D297353CC}">
                <c16:uniqueId val="{00000001-EEEF-4BDA-8261-3E1C47A47495}"/>
              </c:ext>
            </c:extLst>
          </c:dPt>
          <c:cat>
            <c:strRef>
              <c:f>Sheet1!$A$2:$A$7</c:f>
              <c:strCache>
                <c:ptCount val="6"/>
                <c:pt idx="0">
                  <c:v>한국관광 공사 제공</c:v>
                </c:pt>
                <c:pt idx="1">
                  <c:v>여행사 홈페이지</c:v>
                </c:pt>
                <c:pt idx="2">
                  <c:v>여행관련 블로그,SNS</c:v>
                </c:pt>
                <c:pt idx="3">
                  <c:v>여행관련 홈페이지</c:v>
                </c:pt>
                <c:pt idx="4">
                  <c:v>여행관련 앱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6</c:v>
                </c:pt>
                <c:pt idx="2">
                  <c:v>135</c:v>
                </c:pt>
                <c:pt idx="3">
                  <c:v>13</c:v>
                </c:pt>
                <c:pt idx="4">
                  <c:v>8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EF-4BDA-8261-3E1C47A47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837120"/>
        <c:axId val="44847104"/>
      </c:barChart>
      <c:catAx>
        <c:axId val="44837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4847104"/>
        <c:crosses val="autoZero"/>
        <c:auto val="1"/>
        <c:lblAlgn val="ctr"/>
        <c:lblOffset val="100"/>
        <c:noMultiLvlLbl val="0"/>
      </c:catAx>
      <c:valAx>
        <c:axId val="448471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pPr>
                <a:r>
                  <a: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답변수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44837120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pPr>
            <a:endParaRPr lang="ko-KR"/>
          </a:p>
        </c:txPr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7B206-9A61-4947-8138-F903D07B419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FAB3961D-4173-4C13-8D2E-FEE29B5ED29C}">
      <dgm:prSet phldrT="[텍스트]"/>
      <dgm:spPr/>
      <dgm:t>
        <a:bodyPr/>
        <a:lstStyle/>
        <a:p>
          <a:pPr latinLnBrk="1"/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ko-KR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전</a:t>
          </a:r>
          <a:r>
            <a: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관광지에 대한 최신 정보 </a:t>
          </a:r>
          <a:r>
            <a:rPr lang="ko-KR" altLang="ko-KR" b="1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제공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/>
        </a:p>
      </dgm:t>
    </dgm:pt>
    <dgm:pt modelId="{60F9378C-EA25-4E9E-B0EF-87880A8C7AF6}" type="parTrans" cxnId="{F66C64E9-D04D-4CE3-B9C0-D1484DB42FA7}">
      <dgm:prSet/>
      <dgm:spPr/>
      <dgm:t>
        <a:bodyPr/>
        <a:lstStyle/>
        <a:p>
          <a:pPr latinLnBrk="1"/>
          <a:endParaRPr lang="ko-KR" altLang="en-US"/>
        </a:p>
      </dgm:t>
    </dgm:pt>
    <dgm:pt modelId="{2B1B4A9A-3D01-4E3B-B89B-5679F1A70145}" type="sibTrans" cxnId="{F66C64E9-D04D-4CE3-B9C0-D1484DB42FA7}">
      <dgm:prSet/>
      <dgm:spPr/>
      <dgm:t>
        <a:bodyPr/>
        <a:lstStyle/>
        <a:p>
          <a:pPr latinLnBrk="1"/>
          <a:endParaRPr lang="ko-KR" altLang="en-US"/>
        </a:p>
      </dgm:t>
    </dgm:pt>
    <dgm:pt modelId="{2E263A26-8CD8-46BC-AA03-172713CF1C88}">
      <dgm:prSet phldrT="[텍스트]"/>
      <dgm:spPr/>
      <dgm:t>
        <a:bodyPr/>
        <a:lstStyle/>
        <a:p>
          <a:pPr latinLnBrk="1"/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중</a:t>
          </a:r>
          <a:r>
            <a: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관광지에 대한 정보</a:t>
          </a:r>
          <a:r>
            <a: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확인 및</a:t>
          </a:r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b="1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정정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/>
        </a:p>
      </dgm:t>
    </dgm:pt>
    <dgm:pt modelId="{7C7CE378-31E1-498D-AF9C-B3D946110DDD}" type="parTrans" cxnId="{71CB6C67-58AA-4DEC-A8E3-DA87D55B8DE8}">
      <dgm:prSet/>
      <dgm:spPr/>
      <dgm:t>
        <a:bodyPr/>
        <a:lstStyle/>
        <a:p>
          <a:pPr latinLnBrk="1"/>
          <a:endParaRPr lang="ko-KR" altLang="en-US"/>
        </a:p>
      </dgm:t>
    </dgm:pt>
    <dgm:pt modelId="{3C8D7CD1-EC3C-4577-AC80-16948B152410}" type="sibTrans" cxnId="{71CB6C67-58AA-4DEC-A8E3-DA87D55B8DE8}">
      <dgm:prSet/>
      <dgm:spPr/>
      <dgm:t>
        <a:bodyPr/>
        <a:lstStyle/>
        <a:p>
          <a:pPr latinLnBrk="1"/>
          <a:endParaRPr lang="ko-KR" altLang="en-US"/>
        </a:p>
      </dgm:t>
    </dgm:pt>
    <dgm:pt modelId="{00EC802F-F896-4076-9108-385122864469}">
      <dgm:prSet phldrT="[텍스트]"/>
      <dgm:spPr/>
      <dgm:t>
        <a:bodyPr/>
        <a:lstStyle/>
        <a:p>
          <a:pPr latinLnBrk="1"/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en-US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후</a:t>
          </a:r>
          <a:r>
            <a:rPr lang="en-US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후기와 퀘스트 완료를 통한</a:t>
          </a:r>
          <a:r>
            <a:rPr lang="ko-KR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b="1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기록</a:t>
          </a:r>
          <a:r>
            <a:rPr lang="x-none" altLang="ko-KR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/>
        </a:p>
      </dgm:t>
    </dgm:pt>
    <dgm:pt modelId="{A110DB22-1AE9-40EB-B4D1-35D68CBDB7E5}" type="parTrans" cxnId="{BE867462-3742-4485-B476-169A50CBC446}">
      <dgm:prSet/>
      <dgm:spPr/>
      <dgm:t>
        <a:bodyPr/>
        <a:lstStyle/>
        <a:p>
          <a:pPr latinLnBrk="1"/>
          <a:endParaRPr lang="ko-KR" altLang="en-US"/>
        </a:p>
      </dgm:t>
    </dgm:pt>
    <dgm:pt modelId="{4760A3D3-1FB0-45AA-9CF2-B2A294E074C9}" type="sibTrans" cxnId="{BE867462-3742-4485-B476-169A50CBC446}">
      <dgm:prSet/>
      <dgm:spPr/>
      <dgm:t>
        <a:bodyPr/>
        <a:lstStyle/>
        <a:p>
          <a:pPr latinLnBrk="1"/>
          <a:endParaRPr lang="ko-KR" altLang="en-US"/>
        </a:p>
      </dgm:t>
    </dgm:pt>
    <dgm:pt modelId="{7252901E-1D82-4426-801F-5414D143AD77}" type="pres">
      <dgm:prSet presAssocID="{6927B206-9A61-4947-8138-F903D07B419D}" presName="Name0" presStyleCnt="0">
        <dgm:presLayoutVars>
          <dgm:chMax val="7"/>
          <dgm:chPref val="7"/>
          <dgm:dir/>
        </dgm:presLayoutVars>
      </dgm:prSet>
      <dgm:spPr/>
    </dgm:pt>
    <dgm:pt modelId="{0314C03F-481E-4FBC-BE63-710330198968}" type="pres">
      <dgm:prSet presAssocID="{6927B206-9A61-4947-8138-F903D07B419D}" presName="Name1" presStyleCnt="0"/>
      <dgm:spPr/>
    </dgm:pt>
    <dgm:pt modelId="{5B1410B2-079D-4059-A4C6-683805A28C9B}" type="pres">
      <dgm:prSet presAssocID="{6927B206-9A61-4947-8138-F903D07B419D}" presName="cycle" presStyleCnt="0"/>
      <dgm:spPr/>
    </dgm:pt>
    <dgm:pt modelId="{8C7DCDB3-75ED-4492-A219-1962841796A3}" type="pres">
      <dgm:prSet presAssocID="{6927B206-9A61-4947-8138-F903D07B419D}" presName="srcNode" presStyleLbl="node1" presStyleIdx="0" presStyleCnt="3"/>
      <dgm:spPr/>
    </dgm:pt>
    <dgm:pt modelId="{7D7918AE-FF14-4BA3-A1EC-415F142B7846}" type="pres">
      <dgm:prSet presAssocID="{6927B206-9A61-4947-8138-F903D07B419D}" presName="conn" presStyleLbl="parChTrans1D2" presStyleIdx="0" presStyleCnt="1"/>
      <dgm:spPr/>
    </dgm:pt>
    <dgm:pt modelId="{86C37083-9BF2-4818-BDA2-ADCEF71083E4}" type="pres">
      <dgm:prSet presAssocID="{6927B206-9A61-4947-8138-F903D07B419D}" presName="extraNode" presStyleLbl="node1" presStyleIdx="0" presStyleCnt="3"/>
      <dgm:spPr/>
    </dgm:pt>
    <dgm:pt modelId="{7D2D3C28-9DAA-4DA7-9881-1E587F804550}" type="pres">
      <dgm:prSet presAssocID="{6927B206-9A61-4947-8138-F903D07B419D}" presName="dstNode" presStyleLbl="node1" presStyleIdx="0" presStyleCnt="3"/>
      <dgm:spPr/>
    </dgm:pt>
    <dgm:pt modelId="{ED4D34FD-294D-48C7-B0B9-6357342F6043}" type="pres">
      <dgm:prSet presAssocID="{FAB3961D-4173-4C13-8D2E-FEE29B5ED29C}" presName="text_1" presStyleLbl="node1" presStyleIdx="0" presStyleCnt="3">
        <dgm:presLayoutVars>
          <dgm:bulletEnabled val="1"/>
        </dgm:presLayoutVars>
      </dgm:prSet>
      <dgm:spPr/>
    </dgm:pt>
    <dgm:pt modelId="{FD37ED29-0B81-4574-8AC6-7E11D749A8D9}" type="pres">
      <dgm:prSet presAssocID="{FAB3961D-4173-4C13-8D2E-FEE29B5ED29C}" presName="accent_1" presStyleCnt="0"/>
      <dgm:spPr/>
    </dgm:pt>
    <dgm:pt modelId="{E0855884-4AC7-472A-95F0-38AA77AD7DF2}" type="pres">
      <dgm:prSet presAssocID="{FAB3961D-4173-4C13-8D2E-FEE29B5ED29C}" presName="accentRepeatNode" presStyleLbl="solidFgAcc1" presStyleIdx="0" presStyleCnt="3"/>
      <dgm:spPr/>
    </dgm:pt>
    <dgm:pt modelId="{565C5A1D-4553-407B-855C-BAAFF35E5312}" type="pres">
      <dgm:prSet presAssocID="{2E263A26-8CD8-46BC-AA03-172713CF1C88}" presName="text_2" presStyleLbl="node1" presStyleIdx="1" presStyleCnt="3">
        <dgm:presLayoutVars>
          <dgm:bulletEnabled val="1"/>
        </dgm:presLayoutVars>
      </dgm:prSet>
      <dgm:spPr/>
    </dgm:pt>
    <dgm:pt modelId="{368E52F1-7B15-4783-AE1C-1347ED6E3CEA}" type="pres">
      <dgm:prSet presAssocID="{2E263A26-8CD8-46BC-AA03-172713CF1C88}" presName="accent_2" presStyleCnt="0"/>
      <dgm:spPr/>
    </dgm:pt>
    <dgm:pt modelId="{1DDEE0B7-743D-4AB0-A731-5345A3C4C0AC}" type="pres">
      <dgm:prSet presAssocID="{2E263A26-8CD8-46BC-AA03-172713CF1C88}" presName="accentRepeatNode" presStyleLbl="solidFgAcc1" presStyleIdx="1" presStyleCnt="3"/>
      <dgm:spPr/>
    </dgm:pt>
    <dgm:pt modelId="{36D53CA4-4DD5-4DC3-9F42-51BCAA02BF32}" type="pres">
      <dgm:prSet presAssocID="{00EC802F-F896-4076-9108-385122864469}" presName="text_3" presStyleLbl="node1" presStyleIdx="2" presStyleCnt="3">
        <dgm:presLayoutVars>
          <dgm:bulletEnabled val="1"/>
        </dgm:presLayoutVars>
      </dgm:prSet>
      <dgm:spPr/>
    </dgm:pt>
    <dgm:pt modelId="{068F9A35-5B19-4624-9A5C-D3C44D53900B}" type="pres">
      <dgm:prSet presAssocID="{00EC802F-F896-4076-9108-385122864469}" presName="accent_3" presStyleCnt="0"/>
      <dgm:spPr/>
    </dgm:pt>
    <dgm:pt modelId="{740B2792-744F-40BA-80A9-879EFB660724}" type="pres">
      <dgm:prSet presAssocID="{00EC802F-F896-4076-9108-385122864469}" presName="accentRepeatNode" presStyleLbl="solidFgAcc1" presStyleIdx="2" presStyleCnt="3"/>
      <dgm:spPr/>
    </dgm:pt>
  </dgm:ptLst>
  <dgm:cxnLst>
    <dgm:cxn modelId="{E967C80E-7211-4EF8-8BBE-055C83FED142}" type="presOf" srcId="{2B1B4A9A-3D01-4E3B-B89B-5679F1A70145}" destId="{7D7918AE-FF14-4BA3-A1EC-415F142B7846}" srcOrd="0" destOrd="0" presId="urn:microsoft.com/office/officeart/2008/layout/VerticalCurvedList"/>
    <dgm:cxn modelId="{BE867462-3742-4485-B476-169A50CBC446}" srcId="{6927B206-9A61-4947-8138-F903D07B419D}" destId="{00EC802F-F896-4076-9108-385122864469}" srcOrd="2" destOrd="0" parTransId="{A110DB22-1AE9-40EB-B4D1-35D68CBDB7E5}" sibTransId="{4760A3D3-1FB0-45AA-9CF2-B2A294E074C9}"/>
    <dgm:cxn modelId="{71CB6C67-58AA-4DEC-A8E3-DA87D55B8DE8}" srcId="{6927B206-9A61-4947-8138-F903D07B419D}" destId="{2E263A26-8CD8-46BC-AA03-172713CF1C88}" srcOrd="1" destOrd="0" parTransId="{7C7CE378-31E1-498D-AF9C-B3D946110DDD}" sibTransId="{3C8D7CD1-EC3C-4577-AC80-16948B152410}"/>
    <dgm:cxn modelId="{CF504A4D-6E4D-42E8-9F53-AB69B7C95C91}" type="presOf" srcId="{FAB3961D-4173-4C13-8D2E-FEE29B5ED29C}" destId="{ED4D34FD-294D-48C7-B0B9-6357342F6043}" srcOrd="0" destOrd="0" presId="urn:microsoft.com/office/officeart/2008/layout/VerticalCurvedList"/>
    <dgm:cxn modelId="{5DBE8DC3-7A00-4175-A3AA-1438CFD256CA}" type="presOf" srcId="{6927B206-9A61-4947-8138-F903D07B419D}" destId="{7252901E-1D82-4426-801F-5414D143AD77}" srcOrd="0" destOrd="0" presId="urn:microsoft.com/office/officeart/2008/layout/VerticalCurvedList"/>
    <dgm:cxn modelId="{504DF2DB-C1CF-425D-B53C-A10BEFC78F25}" type="presOf" srcId="{00EC802F-F896-4076-9108-385122864469}" destId="{36D53CA4-4DD5-4DC3-9F42-51BCAA02BF32}" srcOrd="0" destOrd="0" presId="urn:microsoft.com/office/officeart/2008/layout/VerticalCurvedList"/>
    <dgm:cxn modelId="{F66C64E9-D04D-4CE3-B9C0-D1484DB42FA7}" srcId="{6927B206-9A61-4947-8138-F903D07B419D}" destId="{FAB3961D-4173-4C13-8D2E-FEE29B5ED29C}" srcOrd="0" destOrd="0" parTransId="{60F9378C-EA25-4E9E-B0EF-87880A8C7AF6}" sibTransId="{2B1B4A9A-3D01-4E3B-B89B-5679F1A70145}"/>
    <dgm:cxn modelId="{7B91EEF9-AD50-4D7D-A2F2-50D200A16B5C}" type="presOf" srcId="{2E263A26-8CD8-46BC-AA03-172713CF1C88}" destId="{565C5A1D-4553-407B-855C-BAAFF35E5312}" srcOrd="0" destOrd="0" presId="urn:microsoft.com/office/officeart/2008/layout/VerticalCurvedList"/>
    <dgm:cxn modelId="{2B0CAD66-C916-442F-87A0-EA0849A9814E}" type="presParOf" srcId="{7252901E-1D82-4426-801F-5414D143AD77}" destId="{0314C03F-481E-4FBC-BE63-710330198968}" srcOrd="0" destOrd="0" presId="urn:microsoft.com/office/officeart/2008/layout/VerticalCurvedList"/>
    <dgm:cxn modelId="{B12C7AB5-17CD-429C-9761-31FE2D8A960A}" type="presParOf" srcId="{0314C03F-481E-4FBC-BE63-710330198968}" destId="{5B1410B2-079D-4059-A4C6-683805A28C9B}" srcOrd="0" destOrd="0" presId="urn:microsoft.com/office/officeart/2008/layout/VerticalCurvedList"/>
    <dgm:cxn modelId="{C0BCFD25-1C18-4755-A028-2AAF8AC7C2C2}" type="presParOf" srcId="{5B1410B2-079D-4059-A4C6-683805A28C9B}" destId="{8C7DCDB3-75ED-4492-A219-1962841796A3}" srcOrd="0" destOrd="0" presId="urn:microsoft.com/office/officeart/2008/layout/VerticalCurvedList"/>
    <dgm:cxn modelId="{A35A09C7-7817-42CF-B530-9E61035CFABD}" type="presParOf" srcId="{5B1410B2-079D-4059-A4C6-683805A28C9B}" destId="{7D7918AE-FF14-4BA3-A1EC-415F142B7846}" srcOrd="1" destOrd="0" presId="urn:microsoft.com/office/officeart/2008/layout/VerticalCurvedList"/>
    <dgm:cxn modelId="{ACB8562E-B39A-4866-A3A7-6E17769480FE}" type="presParOf" srcId="{5B1410B2-079D-4059-A4C6-683805A28C9B}" destId="{86C37083-9BF2-4818-BDA2-ADCEF71083E4}" srcOrd="2" destOrd="0" presId="urn:microsoft.com/office/officeart/2008/layout/VerticalCurvedList"/>
    <dgm:cxn modelId="{238B12FB-8D03-41F6-99FF-B26DBF670BEA}" type="presParOf" srcId="{5B1410B2-079D-4059-A4C6-683805A28C9B}" destId="{7D2D3C28-9DAA-4DA7-9881-1E587F804550}" srcOrd="3" destOrd="0" presId="urn:microsoft.com/office/officeart/2008/layout/VerticalCurvedList"/>
    <dgm:cxn modelId="{A7D88923-0FB9-44BE-AA4E-710A84A87E84}" type="presParOf" srcId="{0314C03F-481E-4FBC-BE63-710330198968}" destId="{ED4D34FD-294D-48C7-B0B9-6357342F6043}" srcOrd="1" destOrd="0" presId="urn:microsoft.com/office/officeart/2008/layout/VerticalCurvedList"/>
    <dgm:cxn modelId="{E296B222-2887-455F-B21D-378BE69FCDE3}" type="presParOf" srcId="{0314C03F-481E-4FBC-BE63-710330198968}" destId="{FD37ED29-0B81-4574-8AC6-7E11D749A8D9}" srcOrd="2" destOrd="0" presId="urn:microsoft.com/office/officeart/2008/layout/VerticalCurvedList"/>
    <dgm:cxn modelId="{59FC9ADC-EE64-4464-8B3B-20CD944973F5}" type="presParOf" srcId="{FD37ED29-0B81-4574-8AC6-7E11D749A8D9}" destId="{E0855884-4AC7-472A-95F0-38AA77AD7DF2}" srcOrd="0" destOrd="0" presId="urn:microsoft.com/office/officeart/2008/layout/VerticalCurvedList"/>
    <dgm:cxn modelId="{1E8BECF2-BD72-4D40-BDA7-80FB0CF355E4}" type="presParOf" srcId="{0314C03F-481E-4FBC-BE63-710330198968}" destId="{565C5A1D-4553-407B-855C-BAAFF35E5312}" srcOrd="3" destOrd="0" presId="urn:microsoft.com/office/officeart/2008/layout/VerticalCurvedList"/>
    <dgm:cxn modelId="{BD9E1D37-13F0-4541-B370-A9D153A3C82E}" type="presParOf" srcId="{0314C03F-481E-4FBC-BE63-710330198968}" destId="{368E52F1-7B15-4783-AE1C-1347ED6E3CEA}" srcOrd="4" destOrd="0" presId="urn:microsoft.com/office/officeart/2008/layout/VerticalCurvedList"/>
    <dgm:cxn modelId="{19423BC5-9DCA-4E98-8326-19904A9D75AA}" type="presParOf" srcId="{368E52F1-7B15-4783-AE1C-1347ED6E3CEA}" destId="{1DDEE0B7-743D-4AB0-A731-5345A3C4C0AC}" srcOrd="0" destOrd="0" presId="urn:microsoft.com/office/officeart/2008/layout/VerticalCurvedList"/>
    <dgm:cxn modelId="{B8DD3388-3567-4124-911A-203A33192380}" type="presParOf" srcId="{0314C03F-481E-4FBC-BE63-710330198968}" destId="{36D53CA4-4DD5-4DC3-9F42-51BCAA02BF32}" srcOrd="5" destOrd="0" presId="urn:microsoft.com/office/officeart/2008/layout/VerticalCurvedList"/>
    <dgm:cxn modelId="{A160FE27-916B-49D2-B14D-BEEF5430DBFB}" type="presParOf" srcId="{0314C03F-481E-4FBC-BE63-710330198968}" destId="{068F9A35-5B19-4624-9A5C-D3C44D53900B}" srcOrd="6" destOrd="0" presId="urn:microsoft.com/office/officeart/2008/layout/VerticalCurvedList"/>
    <dgm:cxn modelId="{2B754C5B-9060-479D-864D-179AF4A1ECA1}" type="presParOf" srcId="{068F9A35-5B19-4624-9A5C-D3C44D53900B}" destId="{740B2792-744F-40BA-80A9-879EFB66072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FFBFB9-E577-4E1C-B59C-64851B24E24F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262EA5-2BD3-4BC1-A118-F2E9454979E6}">
      <dgm:prSet phldrT="[텍스트]"/>
      <dgm:spPr/>
      <dgm:t>
        <a:bodyPr/>
        <a:lstStyle/>
        <a:p>
          <a:pPr latinLnBrk="1"/>
          <a:r>
            <a:rPr lang="ko-KR" altLang="en-US" b="1">
              <a:latin typeface="+mn-ea"/>
              <a:ea typeface="+mn-ea"/>
            </a:rPr>
            <a:t>최신 </a:t>
          </a:r>
          <a:endParaRPr lang="en-US" altLang="ko-KR" b="1">
            <a:latin typeface="+mn-ea"/>
            <a:ea typeface="+mn-ea"/>
          </a:endParaRPr>
        </a:p>
        <a:p>
          <a:pPr latinLnBrk="1"/>
          <a:r>
            <a:rPr lang="ko-KR" altLang="en-US" b="1">
              <a:latin typeface="+mn-ea"/>
              <a:ea typeface="+mn-ea"/>
            </a:rPr>
            <a:t>정보</a:t>
          </a:r>
        </a:p>
      </dgm:t>
    </dgm:pt>
    <dgm:pt modelId="{F4FFCF00-1D38-4C73-B0FC-27D95179D106}" type="parTrans" cxnId="{79E0DE3D-89E3-49B2-8F54-07506CB8D193}">
      <dgm:prSet/>
      <dgm:spPr/>
      <dgm:t>
        <a:bodyPr/>
        <a:lstStyle/>
        <a:p>
          <a:pPr latinLnBrk="1"/>
          <a:endParaRPr lang="ko-KR" altLang="en-US"/>
        </a:p>
      </dgm:t>
    </dgm:pt>
    <dgm:pt modelId="{12BFC9AF-F5CB-40B7-A56D-B11F40FB2D89}" type="sibTrans" cxnId="{79E0DE3D-89E3-49B2-8F54-07506CB8D193}">
      <dgm:prSet/>
      <dgm:spPr/>
      <dgm:t>
        <a:bodyPr/>
        <a:lstStyle/>
        <a:p>
          <a:pPr latinLnBrk="1"/>
          <a:endParaRPr lang="ko-KR" altLang="en-US"/>
        </a:p>
      </dgm:t>
    </dgm:pt>
    <dgm:pt modelId="{6BE7B6D0-F719-4EB9-ABE8-24282F89DE97}">
      <dgm:prSet phldrT="[텍스트]"/>
      <dgm:spPr/>
      <dgm:t>
        <a:bodyPr/>
        <a:lstStyle/>
        <a:p>
          <a:pPr latinLnBrk="1"/>
          <a:r>
            <a:rPr lang="ko-KR" altLang="en-US">
              <a:latin typeface="+mn-ea"/>
              <a:ea typeface="+mn-ea"/>
            </a:rPr>
            <a:t>사용자 정보 </a:t>
          </a:r>
          <a:r>
            <a:rPr lang="ko-KR" altLang="en-US" b="1">
              <a:latin typeface="+mn-ea"/>
              <a:ea typeface="+mn-ea"/>
            </a:rPr>
            <a:t>수정</a:t>
          </a:r>
          <a:r>
            <a:rPr lang="ko-KR" altLang="en-US">
              <a:latin typeface="+mn-ea"/>
              <a:ea typeface="+mn-ea"/>
            </a:rPr>
            <a:t> 시스템</a:t>
          </a:r>
        </a:p>
      </dgm:t>
    </dgm:pt>
    <dgm:pt modelId="{C88332B3-5328-40F7-9451-BCE6E04933CE}" type="parTrans" cxnId="{124FBC02-874C-48CF-B1C7-9DEE53820E19}">
      <dgm:prSet/>
      <dgm:spPr/>
      <dgm:t>
        <a:bodyPr/>
        <a:lstStyle/>
        <a:p>
          <a:pPr latinLnBrk="1"/>
          <a:endParaRPr lang="ko-KR" altLang="en-US"/>
        </a:p>
      </dgm:t>
    </dgm:pt>
    <dgm:pt modelId="{B2D0A391-AD2D-4FD6-8706-44F03177B2FB}" type="sibTrans" cxnId="{124FBC02-874C-48CF-B1C7-9DEE53820E19}">
      <dgm:prSet/>
      <dgm:spPr/>
      <dgm:t>
        <a:bodyPr/>
        <a:lstStyle/>
        <a:p>
          <a:pPr latinLnBrk="1"/>
          <a:endParaRPr lang="ko-KR" altLang="en-US"/>
        </a:p>
      </dgm:t>
    </dgm:pt>
    <dgm:pt modelId="{38FE4124-632C-419D-B948-17DABBC398E4}">
      <dgm:prSet phldrT="[텍스트]"/>
      <dgm:spPr/>
      <dgm:t>
        <a:bodyPr/>
        <a:lstStyle/>
        <a:p>
          <a:pPr latinLnBrk="1"/>
          <a:r>
            <a:rPr lang="ko-KR" altLang="en-US">
              <a:latin typeface="+mn-ea"/>
              <a:ea typeface="+mn-ea"/>
            </a:rPr>
            <a:t>수정된 정보의 </a:t>
          </a:r>
          <a:r>
            <a:rPr lang="ko-KR" altLang="en-US" b="1" i="0">
              <a:latin typeface="+mn-ea"/>
              <a:ea typeface="+mn-ea"/>
            </a:rPr>
            <a:t>빠른</a:t>
          </a:r>
          <a:r>
            <a:rPr lang="ko-KR" altLang="en-US" b="1">
              <a:latin typeface="+mn-ea"/>
              <a:ea typeface="+mn-ea"/>
            </a:rPr>
            <a:t> 반영</a:t>
          </a:r>
        </a:p>
      </dgm:t>
    </dgm:pt>
    <dgm:pt modelId="{839976F5-E5A9-48C5-9F49-D06F90E83A41}" type="parTrans" cxnId="{8559BB11-23C9-43E1-B058-D3971F5F1E4A}">
      <dgm:prSet/>
      <dgm:spPr/>
      <dgm:t>
        <a:bodyPr/>
        <a:lstStyle/>
        <a:p>
          <a:pPr latinLnBrk="1"/>
          <a:endParaRPr lang="ko-KR" altLang="en-US"/>
        </a:p>
      </dgm:t>
    </dgm:pt>
    <dgm:pt modelId="{6CFE5FB6-3F52-4E88-B165-2D573D5FC1FA}" type="sibTrans" cxnId="{8559BB11-23C9-43E1-B058-D3971F5F1E4A}">
      <dgm:prSet/>
      <dgm:spPr/>
      <dgm:t>
        <a:bodyPr/>
        <a:lstStyle/>
        <a:p>
          <a:pPr latinLnBrk="1"/>
          <a:endParaRPr lang="ko-KR" altLang="en-US"/>
        </a:p>
      </dgm:t>
    </dgm:pt>
    <dgm:pt modelId="{588611C1-AB98-4AA1-9B19-881FA32D150B}">
      <dgm:prSet phldrT="[텍스트]"/>
      <dgm:spPr/>
      <dgm:t>
        <a:bodyPr/>
        <a:lstStyle/>
        <a:p>
          <a:pPr latinLnBrk="1"/>
          <a:r>
            <a:rPr lang="ko-KR" altLang="en-US" b="1">
              <a:latin typeface="+mn-ea"/>
              <a:ea typeface="+mn-ea"/>
            </a:rPr>
            <a:t>후기</a:t>
          </a:r>
        </a:p>
      </dgm:t>
    </dgm:pt>
    <dgm:pt modelId="{535E38EC-1601-4A13-8A52-FB4F512F0473}" type="parTrans" cxnId="{4B3D67E1-4B44-4E87-89EE-50AF8F701EBA}">
      <dgm:prSet/>
      <dgm:spPr/>
      <dgm:t>
        <a:bodyPr/>
        <a:lstStyle/>
        <a:p>
          <a:pPr latinLnBrk="1"/>
          <a:endParaRPr lang="ko-KR" altLang="en-US"/>
        </a:p>
      </dgm:t>
    </dgm:pt>
    <dgm:pt modelId="{598D03CA-0261-453D-9E0C-1B20D8316D7B}" type="sibTrans" cxnId="{4B3D67E1-4B44-4E87-89EE-50AF8F701EBA}">
      <dgm:prSet/>
      <dgm:spPr/>
      <dgm:t>
        <a:bodyPr/>
        <a:lstStyle/>
        <a:p>
          <a:pPr latinLnBrk="1"/>
          <a:endParaRPr lang="ko-KR" altLang="en-US"/>
        </a:p>
      </dgm:t>
    </dgm:pt>
    <dgm:pt modelId="{7E09B143-8A94-4F61-8728-435EA5AF676B}">
      <dgm:prSet phldrT="[텍스트]"/>
      <dgm:spPr/>
      <dgm:t>
        <a:bodyPr/>
        <a:lstStyle/>
        <a:p>
          <a:pPr latinLnBrk="1"/>
          <a:r>
            <a:rPr lang="ko-KR" altLang="en-US" b="1">
              <a:latin typeface="+mn-ea"/>
              <a:ea typeface="+mn-ea"/>
            </a:rPr>
            <a:t>장소</a:t>
          </a:r>
          <a:r>
            <a:rPr lang="ko-KR" altLang="en-US">
              <a:latin typeface="+mn-ea"/>
              <a:ea typeface="+mn-ea"/>
            </a:rPr>
            <a:t> 위주의 </a:t>
          </a:r>
          <a:r>
            <a:rPr lang="ko-KR" altLang="en-US" b="1">
              <a:latin typeface="+mn-ea"/>
              <a:ea typeface="+mn-ea"/>
            </a:rPr>
            <a:t>많은</a:t>
          </a:r>
          <a:r>
            <a:rPr lang="ko-KR" altLang="en-US">
              <a:latin typeface="+mn-ea"/>
              <a:ea typeface="+mn-ea"/>
            </a:rPr>
            <a:t> 후기</a:t>
          </a:r>
        </a:p>
      </dgm:t>
    </dgm:pt>
    <dgm:pt modelId="{DCEA7A65-BD56-4E41-9DB9-5C1A8856B227}" type="parTrans" cxnId="{782940C0-5268-4C62-B745-D546A08BE7BA}">
      <dgm:prSet/>
      <dgm:spPr/>
      <dgm:t>
        <a:bodyPr/>
        <a:lstStyle/>
        <a:p>
          <a:pPr latinLnBrk="1"/>
          <a:endParaRPr lang="ko-KR" altLang="en-US"/>
        </a:p>
      </dgm:t>
    </dgm:pt>
    <dgm:pt modelId="{797AF107-69A4-4FFB-A6B9-3F59E444BCD9}" type="sibTrans" cxnId="{782940C0-5268-4C62-B745-D546A08BE7BA}">
      <dgm:prSet/>
      <dgm:spPr/>
      <dgm:t>
        <a:bodyPr/>
        <a:lstStyle/>
        <a:p>
          <a:pPr latinLnBrk="1"/>
          <a:endParaRPr lang="ko-KR" altLang="en-US"/>
        </a:p>
      </dgm:t>
    </dgm:pt>
    <dgm:pt modelId="{F6C4A941-0F65-489D-A572-873B648C0831}">
      <dgm:prSet phldrT="[텍스트]"/>
      <dgm:spPr/>
      <dgm:t>
        <a:bodyPr/>
        <a:lstStyle/>
        <a:p>
          <a:pPr latinLnBrk="1"/>
          <a:r>
            <a:rPr lang="ko-KR" altLang="en-US">
              <a:latin typeface="+mn-ea"/>
              <a:ea typeface="+mn-ea"/>
            </a:rPr>
            <a:t>다른 사람과 </a:t>
          </a:r>
          <a:r>
            <a:rPr lang="ko-KR" altLang="en-US" b="1">
              <a:latin typeface="+mn-ea"/>
              <a:ea typeface="+mn-ea"/>
            </a:rPr>
            <a:t>공유</a:t>
          </a:r>
          <a:r>
            <a:rPr lang="ko-KR" altLang="en-US">
              <a:latin typeface="+mn-ea"/>
              <a:ea typeface="+mn-ea"/>
            </a:rPr>
            <a:t> 가능</a:t>
          </a:r>
        </a:p>
      </dgm:t>
    </dgm:pt>
    <dgm:pt modelId="{31145ACC-B67A-4603-8EE4-3DAA8885CDD0}" type="parTrans" cxnId="{74DAF3A1-6900-4D2B-83BB-98130ADE1B4B}">
      <dgm:prSet/>
      <dgm:spPr/>
      <dgm:t>
        <a:bodyPr/>
        <a:lstStyle/>
        <a:p>
          <a:pPr latinLnBrk="1"/>
          <a:endParaRPr lang="ko-KR" altLang="en-US"/>
        </a:p>
      </dgm:t>
    </dgm:pt>
    <dgm:pt modelId="{5EB16FF0-BE7C-40CF-B4B1-3A179B13F0B6}" type="sibTrans" cxnId="{74DAF3A1-6900-4D2B-83BB-98130ADE1B4B}">
      <dgm:prSet/>
      <dgm:spPr/>
      <dgm:t>
        <a:bodyPr/>
        <a:lstStyle/>
        <a:p>
          <a:pPr latinLnBrk="1"/>
          <a:endParaRPr lang="ko-KR" altLang="en-US"/>
        </a:p>
      </dgm:t>
    </dgm:pt>
    <dgm:pt modelId="{4531D36C-226E-427A-AC30-D9925330650F}">
      <dgm:prSet phldrT="[텍스트]"/>
      <dgm:spPr/>
      <dgm:t>
        <a:bodyPr/>
        <a:lstStyle/>
        <a:p>
          <a:pPr latinLnBrk="1"/>
          <a:r>
            <a:rPr lang="ko-KR" altLang="en-US" b="1">
              <a:latin typeface="+mn-ea"/>
              <a:ea typeface="+mn-ea"/>
            </a:rPr>
            <a:t>많은 </a:t>
          </a:r>
          <a:endParaRPr lang="en-US" altLang="ko-KR" b="1">
            <a:latin typeface="+mn-ea"/>
            <a:ea typeface="+mn-ea"/>
          </a:endParaRPr>
        </a:p>
        <a:p>
          <a:pPr latinLnBrk="1"/>
          <a:r>
            <a:rPr lang="ko-KR" altLang="en-US" b="1">
              <a:latin typeface="+mn-ea"/>
              <a:ea typeface="+mn-ea"/>
            </a:rPr>
            <a:t>정보</a:t>
          </a:r>
          <a:endParaRPr lang="ko-KR" altLang="en-US"/>
        </a:p>
      </dgm:t>
    </dgm:pt>
    <dgm:pt modelId="{563DD5CF-AF0C-473F-B3FA-E1DF9563E827}" type="parTrans" cxnId="{C949C075-E116-4574-8520-08F583D50A40}">
      <dgm:prSet/>
      <dgm:spPr/>
      <dgm:t>
        <a:bodyPr/>
        <a:lstStyle/>
        <a:p>
          <a:pPr latinLnBrk="1"/>
          <a:endParaRPr lang="ko-KR" altLang="en-US"/>
        </a:p>
      </dgm:t>
    </dgm:pt>
    <dgm:pt modelId="{1736B1D7-2DF3-4EE8-97A5-F8AAF6688EE1}" type="sibTrans" cxnId="{C949C075-E116-4574-8520-08F583D50A40}">
      <dgm:prSet/>
      <dgm:spPr/>
      <dgm:t>
        <a:bodyPr/>
        <a:lstStyle/>
        <a:p>
          <a:pPr latinLnBrk="1"/>
          <a:endParaRPr lang="ko-KR" altLang="en-US"/>
        </a:p>
      </dgm:t>
    </dgm:pt>
    <dgm:pt modelId="{4E5BA845-79FA-4675-81BD-AF053DD2FBA7}">
      <dgm:prSet phldrT="[텍스트]"/>
      <dgm:spPr/>
      <dgm:t>
        <a:bodyPr/>
        <a:lstStyle/>
        <a:p>
          <a:pPr latinLnBrk="1"/>
          <a:r>
            <a:rPr lang="ko-KR" altLang="en-US" b="1">
              <a:latin typeface="+mn-ea"/>
              <a:ea typeface="+mn-ea"/>
            </a:rPr>
            <a:t>전국 모든 지역</a:t>
          </a:r>
          <a:r>
            <a:rPr lang="ko-KR" altLang="en-US">
              <a:latin typeface="+mn-ea"/>
              <a:ea typeface="+mn-ea"/>
            </a:rPr>
            <a:t> 관광정보</a:t>
          </a:r>
        </a:p>
      </dgm:t>
    </dgm:pt>
    <dgm:pt modelId="{8DAE25BF-2657-47AC-8F33-B9D371F76000}" type="parTrans" cxnId="{AD272AB1-8180-4E60-9109-2CCFE4A004F7}">
      <dgm:prSet/>
      <dgm:spPr/>
      <dgm:t>
        <a:bodyPr/>
        <a:lstStyle/>
        <a:p>
          <a:pPr latinLnBrk="1"/>
          <a:endParaRPr lang="ko-KR" altLang="en-US"/>
        </a:p>
      </dgm:t>
    </dgm:pt>
    <dgm:pt modelId="{E09004CA-2CFA-4406-9BFD-92CE5F22F76C}" type="sibTrans" cxnId="{AD272AB1-8180-4E60-9109-2CCFE4A004F7}">
      <dgm:prSet/>
      <dgm:spPr/>
      <dgm:t>
        <a:bodyPr/>
        <a:lstStyle/>
        <a:p>
          <a:pPr latinLnBrk="1"/>
          <a:endParaRPr lang="ko-KR" altLang="en-US"/>
        </a:p>
      </dgm:t>
    </dgm:pt>
    <dgm:pt modelId="{8E7F7F69-3C87-4059-96ED-9B0F2AA36379}">
      <dgm:prSet phldrT="[텍스트]"/>
      <dgm:spPr/>
      <dgm:t>
        <a:bodyPr/>
        <a:lstStyle/>
        <a:p>
          <a:pPr latinLnBrk="1"/>
          <a:r>
            <a:rPr lang="ko-KR" altLang="en-US">
              <a:latin typeface="+mn-ea"/>
              <a:ea typeface="+mn-ea"/>
            </a:rPr>
            <a:t>방대하고 상세한 정보</a:t>
          </a:r>
        </a:p>
      </dgm:t>
    </dgm:pt>
    <dgm:pt modelId="{2D041A45-234D-4E45-837E-46DAA79199BA}" type="parTrans" cxnId="{3D2B0B0E-F020-4020-B90B-F8DE9980B0C8}">
      <dgm:prSet/>
      <dgm:spPr/>
      <dgm:t>
        <a:bodyPr/>
        <a:lstStyle/>
        <a:p>
          <a:pPr latinLnBrk="1"/>
          <a:endParaRPr lang="ko-KR" altLang="en-US"/>
        </a:p>
      </dgm:t>
    </dgm:pt>
    <dgm:pt modelId="{8337D7BB-AE8D-4E82-A786-42C31D951C55}" type="sibTrans" cxnId="{3D2B0B0E-F020-4020-B90B-F8DE9980B0C8}">
      <dgm:prSet/>
      <dgm:spPr/>
      <dgm:t>
        <a:bodyPr/>
        <a:lstStyle/>
        <a:p>
          <a:pPr latinLnBrk="1"/>
          <a:endParaRPr lang="ko-KR" altLang="en-US"/>
        </a:p>
      </dgm:t>
    </dgm:pt>
    <dgm:pt modelId="{8F54F0D1-7FF3-4804-B020-2C579109C2AA}" type="pres">
      <dgm:prSet presAssocID="{F8FFBFB9-E577-4E1C-B59C-64851B24E24F}" presName="Name0" presStyleCnt="0">
        <dgm:presLayoutVars>
          <dgm:dir/>
          <dgm:animLvl val="lvl"/>
          <dgm:resizeHandles/>
        </dgm:presLayoutVars>
      </dgm:prSet>
      <dgm:spPr/>
    </dgm:pt>
    <dgm:pt modelId="{F07F73B7-B4EF-4DA0-9961-E3F3CCC295D3}" type="pres">
      <dgm:prSet presAssocID="{81262EA5-2BD3-4BC1-A118-F2E9454979E6}" presName="linNode" presStyleCnt="0"/>
      <dgm:spPr/>
    </dgm:pt>
    <dgm:pt modelId="{B6CB207F-D640-4222-9D5F-31BA1CE6B714}" type="pres">
      <dgm:prSet presAssocID="{81262EA5-2BD3-4BC1-A118-F2E9454979E6}" presName="parentShp" presStyleLbl="node1" presStyleIdx="0" presStyleCnt="3" custScaleX="58767">
        <dgm:presLayoutVars>
          <dgm:bulletEnabled val="1"/>
        </dgm:presLayoutVars>
      </dgm:prSet>
      <dgm:spPr/>
    </dgm:pt>
    <dgm:pt modelId="{EA56CED8-DFC6-430E-9329-6D3E57F10935}" type="pres">
      <dgm:prSet presAssocID="{81262EA5-2BD3-4BC1-A118-F2E9454979E6}" presName="childShp" presStyleLbl="bgAccFollowNode1" presStyleIdx="0" presStyleCnt="3" custScaleX="112504">
        <dgm:presLayoutVars>
          <dgm:bulletEnabled val="1"/>
        </dgm:presLayoutVars>
      </dgm:prSet>
      <dgm:spPr/>
    </dgm:pt>
    <dgm:pt modelId="{93F5FE44-2C42-4F53-BD4A-9E52DC5B6DD9}" type="pres">
      <dgm:prSet presAssocID="{12BFC9AF-F5CB-40B7-A56D-B11F40FB2D89}" presName="spacing" presStyleCnt="0"/>
      <dgm:spPr/>
    </dgm:pt>
    <dgm:pt modelId="{4AAF4D5D-5322-443A-88E8-214B25FDECEC}" type="pres">
      <dgm:prSet presAssocID="{4531D36C-226E-427A-AC30-D9925330650F}" presName="linNode" presStyleCnt="0"/>
      <dgm:spPr/>
    </dgm:pt>
    <dgm:pt modelId="{2AF83298-862B-4501-BFB2-FF9AD180DE3F}" type="pres">
      <dgm:prSet presAssocID="{4531D36C-226E-427A-AC30-D9925330650F}" presName="parentShp" presStyleLbl="node1" presStyleIdx="1" presStyleCnt="3" custScaleX="58767">
        <dgm:presLayoutVars>
          <dgm:bulletEnabled val="1"/>
        </dgm:presLayoutVars>
      </dgm:prSet>
      <dgm:spPr/>
    </dgm:pt>
    <dgm:pt modelId="{2B1B8F79-CA08-49A1-937C-66999FEF9F15}" type="pres">
      <dgm:prSet presAssocID="{4531D36C-226E-427A-AC30-D9925330650F}" presName="childShp" presStyleLbl="bgAccFollowNode1" presStyleIdx="1" presStyleCnt="3" custScaleX="112504">
        <dgm:presLayoutVars>
          <dgm:bulletEnabled val="1"/>
        </dgm:presLayoutVars>
      </dgm:prSet>
      <dgm:spPr/>
    </dgm:pt>
    <dgm:pt modelId="{CA2BC915-2997-4A36-AFB9-F42593BFADDA}" type="pres">
      <dgm:prSet presAssocID="{1736B1D7-2DF3-4EE8-97A5-F8AAF6688EE1}" presName="spacing" presStyleCnt="0"/>
      <dgm:spPr/>
    </dgm:pt>
    <dgm:pt modelId="{7C4A6752-AD00-46C6-BCCE-57CE8D7FA8AF}" type="pres">
      <dgm:prSet presAssocID="{588611C1-AB98-4AA1-9B19-881FA32D150B}" presName="linNode" presStyleCnt="0"/>
      <dgm:spPr/>
    </dgm:pt>
    <dgm:pt modelId="{2EAE4B20-08E2-4E1B-9F7C-8B45BC114F97}" type="pres">
      <dgm:prSet presAssocID="{588611C1-AB98-4AA1-9B19-881FA32D150B}" presName="parentShp" presStyleLbl="node1" presStyleIdx="2" presStyleCnt="3" custScaleX="58767">
        <dgm:presLayoutVars>
          <dgm:bulletEnabled val="1"/>
        </dgm:presLayoutVars>
      </dgm:prSet>
      <dgm:spPr/>
    </dgm:pt>
    <dgm:pt modelId="{F4D86665-D7F1-4620-9620-C6BB4FBD9F02}" type="pres">
      <dgm:prSet presAssocID="{588611C1-AB98-4AA1-9B19-881FA32D150B}" presName="childShp" presStyleLbl="bgAccFollowNode1" presStyleIdx="2" presStyleCnt="3" custScaleX="112504">
        <dgm:presLayoutVars>
          <dgm:bulletEnabled val="1"/>
        </dgm:presLayoutVars>
      </dgm:prSet>
      <dgm:spPr/>
    </dgm:pt>
  </dgm:ptLst>
  <dgm:cxnLst>
    <dgm:cxn modelId="{124FBC02-874C-48CF-B1C7-9DEE53820E19}" srcId="{81262EA5-2BD3-4BC1-A118-F2E9454979E6}" destId="{6BE7B6D0-F719-4EB9-ABE8-24282F89DE97}" srcOrd="0" destOrd="0" parTransId="{C88332B3-5328-40F7-9451-BCE6E04933CE}" sibTransId="{B2D0A391-AD2D-4FD6-8706-44F03177B2FB}"/>
    <dgm:cxn modelId="{3D2B0B0E-F020-4020-B90B-F8DE9980B0C8}" srcId="{4531D36C-226E-427A-AC30-D9925330650F}" destId="{8E7F7F69-3C87-4059-96ED-9B0F2AA36379}" srcOrd="1" destOrd="0" parTransId="{2D041A45-234D-4E45-837E-46DAA79199BA}" sibTransId="{8337D7BB-AE8D-4E82-A786-42C31D951C55}"/>
    <dgm:cxn modelId="{8559BB11-23C9-43E1-B058-D3971F5F1E4A}" srcId="{81262EA5-2BD3-4BC1-A118-F2E9454979E6}" destId="{38FE4124-632C-419D-B948-17DABBC398E4}" srcOrd="1" destOrd="0" parTransId="{839976F5-E5A9-48C5-9F49-D06F90E83A41}" sibTransId="{6CFE5FB6-3F52-4E88-B165-2D573D5FC1FA}"/>
    <dgm:cxn modelId="{D28EF813-AB06-42BC-896C-7BE172728C45}" type="presOf" srcId="{7E09B143-8A94-4F61-8728-435EA5AF676B}" destId="{F4D86665-D7F1-4620-9620-C6BB4FBD9F02}" srcOrd="0" destOrd="0" presId="urn:microsoft.com/office/officeart/2005/8/layout/vList6"/>
    <dgm:cxn modelId="{481D112E-0394-4DE2-A8D1-EE7A32746B59}" type="presOf" srcId="{F8FFBFB9-E577-4E1C-B59C-64851B24E24F}" destId="{8F54F0D1-7FF3-4804-B020-2C579109C2AA}" srcOrd="0" destOrd="0" presId="urn:microsoft.com/office/officeart/2005/8/layout/vList6"/>
    <dgm:cxn modelId="{FE784237-F3BA-4A80-99EB-1BF8496BF11E}" type="presOf" srcId="{6BE7B6D0-F719-4EB9-ABE8-24282F89DE97}" destId="{EA56CED8-DFC6-430E-9329-6D3E57F10935}" srcOrd="0" destOrd="0" presId="urn:microsoft.com/office/officeart/2005/8/layout/vList6"/>
    <dgm:cxn modelId="{79E0DE3D-89E3-49B2-8F54-07506CB8D193}" srcId="{F8FFBFB9-E577-4E1C-B59C-64851B24E24F}" destId="{81262EA5-2BD3-4BC1-A118-F2E9454979E6}" srcOrd="0" destOrd="0" parTransId="{F4FFCF00-1D38-4C73-B0FC-27D95179D106}" sibTransId="{12BFC9AF-F5CB-40B7-A56D-B11F40FB2D89}"/>
    <dgm:cxn modelId="{BCBEAB45-61DE-4F1A-AC36-4B09CEEFFC1D}" type="presOf" srcId="{F6C4A941-0F65-489D-A572-873B648C0831}" destId="{F4D86665-D7F1-4620-9620-C6BB4FBD9F02}" srcOrd="0" destOrd="1" presId="urn:microsoft.com/office/officeart/2005/8/layout/vList6"/>
    <dgm:cxn modelId="{2618654E-5698-442C-B317-EAC7B0EB9630}" type="presOf" srcId="{81262EA5-2BD3-4BC1-A118-F2E9454979E6}" destId="{B6CB207F-D640-4222-9D5F-31BA1CE6B714}" srcOrd="0" destOrd="0" presId="urn:microsoft.com/office/officeart/2005/8/layout/vList6"/>
    <dgm:cxn modelId="{C949C075-E116-4574-8520-08F583D50A40}" srcId="{F8FFBFB9-E577-4E1C-B59C-64851B24E24F}" destId="{4531D36C-226E-427A-AC30-D9925330650F}" srcOrd="1" destOrd="0" parTransId="{563DD5CF-AF0C-473F-B3FA-E1DF9563E827}" sibTransId="{1736B1D7-2DF3-4EE8-97A5-F8AAF6688EE1}"/>
    <dgm:cxn modelId="{7C005259-FD44-4D23-90F6-20B675E8B571}" type="presOf" srcId="{588611C1-AB98-4AA1-9B19-881FA32D150B}" destId="{2EAE4B20-08E2-4E1B-9F7C-8B45BC114F97}" srcOrd="0" destOrd="0" presId="urn:microsoft.com/office/officeart/2005/8/layout/vList6"/>
    <dgm:cxn modelId="{4495C483-66BB-45CD-8CD3-EC720DF805CC}" type="presOf" srcId="{38FE4124-632C-419D-B948-17DABBC398E4}" destId="{EA56CED8-DFC6-430E-9329-6D3E57F10935}" srcOrd="0" destOrd="1" presId="urn:microsoft.com/office/officeart/2005/8/layout/vList6"/>
    <dgm:cxn modelId="{88BF1299-D572-49E9-AE6F-6C3AF5AA47F9}" type="presOf" srcId="{8E7F7F69-3C87-4059-96ED-9B0F2AA36379}" destId="{2B1B8F79-CA08-49A1-937C-66999FEF9F15}" srcOrd="0" destOrd="1" presId="urn:microsoft.com/office/officeart/2005/8/layout/vList6"/>
    <dgm:cxn modelId="{74DAF3A1-6900-4D2B-83BB-98130ADE1B4B}" srcId="{588611C1-AB98-4AA1-9B19-881FA32D150B}" destId="{F6C4A941-0F65-489D-A572-873B648C0831}" srcOrd="1" destOrd="0" parTransId="{31145ACC-B67A-4603-8EE4-3DAA8885CDD0}" sibTransId="{5EB16FF0-BE7C-40CF-B4B1-3A179B13F0B6}"/>
    <dgm:cxn modelId="{AD272AB1-8180-4E60-9109-2CCFE4A004F7}" srcId="{4531D36C-226E-427A-AC30-D9925330650F}" destId="{4E5BA845-79FA-4675-81BD-AF053DD2FBA7}" srcOrd="0" destOrd="0" parTransId="{8DAE25BF-2657-47AC-8F33-B9D371F76000}" sibTransId="{E09004CA-2CFA-4406-9BFD-92CE5F22F76C}"/>
    <dgm:cxn modelId="{782940C0-5268-4C62-B745-D546A08BE7BA}" srcId="{588611C1-AB98-4AA1-9B19-881FA32D150B}" destId="{7E09B143-8A94-4F61-8728-435EA5AF676B}" srcOrd="0" destOrd="0" parTransId="{DCEA7A65-BD56-4E41-9DB9-5C1A8856B227}" sibTransId="{797AF107-69A4-4FFB-A6B9-3F59E444BCD9}"/>
    <dgm:cxn modelId="{28AAD5D9-FDFF-4647-AD93-C25FBAE190D7}" type="presOf" srcId="{4531D36C-226E-427A-AC30-D9925330650F}" destId="{2AF83298-862B-4501-BFB2-FF9AD180DE3F}" srcOrd="0" destOrd="0" presId="urn:microsoft.com/office/officeart/2005/8/layout/vList6"/>
    <dgm:cxn modelId="{4B3D67E1-4B44-4E87-89EE-50AF8F701EBA}" srcId="{F8FFBFB9-E577-4E1C-B59C-64851B24E24F}" destId="{588611C1-AB98-4AA1-9B19-881FA32D150B}" srcOrd="2" destOrd="0" parTransId="{535E38EC-1601-4A13-8A52-FB4F512F0473}" sibTransId="{598D03CA-0261-453D-9E0C-1B20D8316D7B}"/>
    <dgm:cxn modelId="{D02875F7-F912-4620-92BA-4F48D17ABD8C}" type="presOf" srcId="{4E5BA845-79FA-4675-81BD-AF053DD2FBA7}" destId="{2B1B8F79-CA08-49A1-937C-66999FEF9F15}" srcOrd="0" destOrd="0" presId="urn:microsoft.com/office/officeart/2005/8/layout/vList6"/>
    <dgm:cxn modelId="{90CA95F6-B17C-4FB6-A48E-149A2D80A351}" type="presParOf" srcId="{8F54F0D1-7FF3-4804-B020-2C579109C2AA}" destId="{F07F73B7-B4EF-4DA0-9961-E3F3CCC295D3}" srcOrd="0" destOrd="0" presId="urn:microsoft.com/office/officeart/2005/8/layout/vList6"/>
    <dgm:cxn modelId="{E77F0EEC-F835-46F3-856A-C9D76D4EEC76}" type="presParOf" srcId="{F07F73B7-B4EF-4DA0-9961-E3F3CCC295D3}" destId="{B6CB207F-D640-4222-9D5F-31BA1CE6B714}" srcOrd="0" destOrd="0" presId="urn:microsoft.com/office/officeart/2005/8/layout/vList6"/>
    <dgm:cxn modelId="{28F1B32E-595E-4D62-8C49-FC97A250367F}" type="presParOf" srcId="{F07F73B7-B4EF-4DA0-9961-E3F3CCC295D3}" destId="{EA56CED8-DFC6-430E-9329-6D3E57F10935}" srcOrd="1" destOrd="0" presId="urn:microsoft.com/office/officeart/2005/8/layout/vList6"/>
    <dgm:cxn modelId="{F4AAF220-4603-4C9B-B9FB-53DC5D06A2C4}" type="presParOf" srcId="{8F54F0D1-7FF3-4804-B020-2C579109C2AA}" destId="{93F5FE44-2C42-4F53-BD4A-9E52DC5B6DD9}" srcOrd="1" destOrd="0" presId="urn:microsoft.com/office/officeart/2005/8/layout/vList6"/>
    <dgm:cxn modelId="{AA950F96-A4E5-4BD6-AC4B-49781225470F}" type="presParOf" srcId="{8F54F0D1-7FF3-4804-B020-2C579109C2AA}" destId="{4AAF4D5D-5322-443A-88E8-214B25FDECEC}" srcOrd="2" destOrd="0" presId="urn:microsoft.com/office/officeart/2005/8/layout/vList6"/>
    <dgm:cxn modelId="{F2EE01E4-1CE5-4FE3-ADC7-7B1218B0CA8F}" type="presParOf" srcId="{4AAF4D5D-5322-443A-88E8-214B25FDECEC}" destId="{2AF83298-862B-4501-BFB2-FF9AD180DE3F}" srcOrd="0" destOrd="0" presId="urn:microsoft.com/office/officeart/2005/8/layout/vList6"/>
    <dgm:cxn modelId="{D189911E-A775-4185-A762-1F8DAD80F944}" type="presParOf" srcId="{4AAF4D5D-5322-443A-88E8-214B25FDECEC}" destId="{2B1B8F79-CA08-49A1-937C-66999FEF9F15}" srcOrd="1" destOrd="0" presId="urn:microsoft.com/office/officeart/2005/8/layout/vList6"/>
    <dgm:cxn modelId="{14C6A56F-B733-46B2-B119-8948D87A85C4}" type="presParOf" srcId="{8F54F0D1-7FF3-4804-B020-2C579109C2AA}" destId="{CA2BC915-2997-4A36-AFB9-F42593BFADDA}" srcOrd="3" destOrd="0" presId="urn:microsoft.com/office/officeart/2005/8/layout/vList6"/>
    <dgm:cxn modelId="{48D9663C-33DF-4F37-8AB0-96CFD4E7FA4D}" type="presParOf" srcId="{8F54F0D1-7FF3-4804-B020-2C579109C2AA}" destId="{7C4A6752-AD00-46C6-BCCE-57CE8D7FA8AF}" srcOrd="4" destOrd="0" presId="urn:microsoft.com/office/officeart/2005/8/layout/vList6"/>
    <dgm:cxn modelId="{BBB2EB11-3C51-4A9A-AB8A-60052AC80245}" type="presParOf" srcId="{7C4A6752-AD00-46C6-BCCE-57CE8D7FA8AF}" destId="{2EAE4B20-08E2-4E1B-9F7C-8B45BC114F97}" srcOrd="0" destOrd="0" presId="urn:microsoft.com/office/officeart/2005/8/layout/vList6"/>
    <dgm:cxn modelId="{4A215A5C-C573-4D7B-AA11-6E4A54CD734D}" type="presParOf" srcId="{7C4A6752-AD00-46C6-BCCE-57CE8D7FA8AF}" destId="{F4D86665-D7F1-4620-9620-C6BB4FBD9F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64985-EC19-44B5-BF9E-C0F994180D7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783173EA-34CD-4E1F-BE01-65D50F71460F}">
      <dgm:prSet phldrT="[텍스트]" custT="1"/>
      <dgm:spPr/>
      <dgm:t>
        <a:bodyPr/>
        <a:lstStyle/>
        <a:p>
          <a:pPr latinLnBrk="1"/>
          <a:r>
            <a:rPr lang="ko-KR" altLang="ko-KR" sz="14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고객 입장에서의 타</a:t>
          </a:r>
          <a:r>
            <a:rPr lang="x-none" altLang="ko-KR" sz="14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(</a:t>
          </a:r>
          <a:r>
            <a:rPr lang="ko-KR" altLang="ko-KR" sz="14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기존</a:t>
          </a:r>
          <a:r>
            <a:rPr lang="x-none" altLang="ko-KR" sz="14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) </a:t>
          </a:r>
          <a:r>
            <a:rPr lang="ko-KR" altLang="ko-KR" sz="14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서비스 대비 </a:t>
          </a:r>
          <a:r>
            <a:rPr lang="ko-KR" altLang="ko-KR" sz="1800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rPr>
            <a:t>차별화</a:t>
          </a:r>
          <a:r>
            <a:rPr lang="x-none" altLang="ko-KR" sz="1800" b="1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rPr>
            <a:t> Point</a:t>
          </a:r>
          <a:endParaRPr lang="ko-KR" altLang="en-US" sz="1800" b="1">
            <a:solidFill>
              <a:srgbClr val="FF0000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3A047F6-CD85-4D16-BF46-DA7515F36A6A}" type="parTrans" cxnId="{DEFAB75B-36D0-4340-836E-6CD5381F2188}">
      <dgm:prSet/>
      <dgm:spPr/>
      <dgm:t>
        <a:bodyPr/>
        <a:lstStyle/>
        <a:p>
          <a:pPr latinLnBrk="1"/>
          <a:endParaRPr lang="ko-KR" altLang="en-US"/>
        </a:p>
      </dgm:t>
    </dgm:pt>
    <dgm:pt modelId="{45914473-D97A-4A2D-A83F-1D44AF976D38}" type="sibTrans" cxnId="{DEFAB75B-36D0-4340-836E-6CD5381F2188}">
      <dgm:prSet/>
      <dgm:spPr/>
      <dgm:t>
        <a:bodyPr/>
        <a:lstStyle/>
        <a:p>
          <a:pPr latinLnBrk="1"/>
          <a:endParaRPr lang="ko-KR" altLang="en-US"/>
        </a:p>
      </dgm:t>
    </dgm:pt>
    <dgm:pt modelId="{024BC75C-5927-4CAA-8EA9-D1A82B1BE575}">
      <dgm:prSet phldrT="[텍스트]" custT="1"/>
      <dgm:spPr/>
      <dgm:t>
        <a:bodyPr/>
        <a:lstStyle/>
        <a:p>
          <a:pPr latinLnBrk="1"/>
          <a:r>
            <a:rPr lang="ko-KR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경쟁</a:t>
          </a:r>
          <a:r>
            <a:rPr lang="x-none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(</a:t>
          </a:r>
          <a:r>
            <a:rPr lang="ko-KR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유사</a:t>
          </a:r>
          <a:r>
            <a:rPr lang="x-none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) </a:t>
          </a:r>
          <a:r>
            <a:rPr lang="ko-KR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상품</a:t>
          </a:r>
          <a:r>
            <a:rPr lang="x-none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 / </a:t>
          </a:r>
          <a:r>
            <a:rPr lang="ko-KR" altLang="ko-KR" sz="18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서비스 현황 </a:t>
          </a:r>
          <a:endParaRPr lang="ko-KR" altLang="en-US" sz="1800"/>
        </a:p>
      </dgm:t>
    </dgm:pt>
    <dgm:pt modelId="{7E62DCB8-684C-459D-B40F-293549A7D594}" type="parTrans" cxnId="{A6E0960B-EE76-4EFB-9BCB-658C14CE6E56}">
      <dgm:prSet/>
      <dgm:spPr/>
      <dgm:t>
        <a:bodyPr/>
        <a:lstStyle/>
        <a:p>
          <a:pPr latinLnBrk="1"/>
          <a:endParaRPr lang="ko-KR" altLang="en-US"/>
        </a:p>
      </dgm:t>
    </dgm:pt>
    <dgm:pt modelId="{D4B0065B-05EA-4E03-AF5F-E4AF9C90B40B}" type="sibTrans" cxnId="{A6E0960B-EE76-4EFB-9BCB-658C14CE6E56}">
      <dgm:prSet/>
      <dgm:spPr/>
      <dgm:t>
        <a:bodyPr/>
        <a:lstStyle/>
        <a:p>
          <a:pPr latinLnBrk="1"/>
          <a:endParaRPr lang="ko-KR" altLang="en-US"/>
        </a:p>
      </dgm:t>
    </dgm:pt>
    <dgm:pt modelId="{04CF2DA0-DB9B-4AA5-970D-237B9AE9E21C}" type="pres">
      <dgm:prSet presAssocID="{64F64985-EC19-44B5-BF9E-C0F994180D77}" presName="Name0" presStyleCnt="0">
        <dgm:presLayoutVars>
          <dgm:chMax val="7"/>
          <dgm:chPref val="7"/>
          <dgm:dir/>
        </dgm:presLayoutVars>
      </dgm:prSet>
      <dgm:spPr/>
    </dgm:pt>
    <dgm:pt modelId="{303B5804-C98B-47EE-AB73-F11EA7A914D2}" type="pres">
      <dgm:prSet presAssocID="{64F64985-EC19-44B5-BF9E-C0F994180D77}" presName="Name1" presStyleCnt="0"/>
      <dgm:spPr/>
    </dgm:pt>
    <dgm:pt modelId="{A9BF5C9D-A9A8-43EA-ACAC-189980414E5B}" type="pres">
      <dgm:prSet presAssocID="{64F64985-EC19-44B5-BF9E-C0F994180D77}" presName="cycle" presStyleCnt="0"/>
      <dgm:spPr/>
    </dgm:pt>
    <dgm:pt modelId="{98C3FFA4-6643-4358-B383-AC3C201279A4}" type="pres">
      <dgm:prSet presAssocID="{64F64985-EC19-44B5-BF9E-C0F994180D77}" presName="srcNode" presStyleLbl="node1" presStyleIdx="0" presStyleCnt="2"/>
      <dgm:spPr/>
    </dgm:pt>
    <dgm:pt modelId="{A7D0F0C0-6EC6-45F7-9463-19E11E63B161}" type="pres">
      <dgm:prSet presAssocID="{64F64985-EC19-44B5-BF9E-C0F994180D77}" presName="conn" presStyleLbl="parChTrans1D2" presStyleIdx="0" presStyleCnt="1"/>
      <dgm:spPr/>
    </dgm:pt>
    <dgm:pt modelId="{97CE03F5-1065-492C-8F0D-0E76D8AF7244}" type="pres">
      <dgm:prSet presAssocID="{64F64985-EC19-44B5-BF9E-C0F994180D77}" presName="extraNode" presStyleLbl="node1" presStyleIdx="0" presStyleCnt="2"/>
      <dgm:spPr/>
    </dgm:pt>
    <dgm:pt modelId="{CA1AF914-90F9-42D5-B8AE-27E4A53A00F6}" type="pres">
      <dgm:prSet presAssocID="{64F64985-EC19-44B5-BF9E-C0F994180D77}" presName="dstNode" presStyleLbl="node1" presStyleIdx="0" presStyleCnt="2"/>
      <dgm:spPr/>
    </dgm:pt>
    <dgm:pt modelId="{EE3C0E10-3010-4672-81FD-084E804521AC}" type="pres">
      <dgm:prSet presAssocID="{783173EA-34CD-4E1F-BE01-65D50F71460F}" presName="text_1" presStyleLbl="node1" presStyleIdx="0" presStyleCnt="2">
        <dgm:presLayoutVars>
          <dgm:bulletEnabled val="1"/>
        </dgm:presLayoutVars>
      </dgm:prSet>
      <dgm:spPr/>
    </dgm:pt>
    <dgm:pt modelId="{6AAA4AA9-8574-4F8A-A808-95335700A6DF}" type="pres">
      <dgm:prSet presAssocID="{783173EA-34CD-4E1F-BE01-65D50F71460F}" presName="accent_1" presStyleCnt="0"/>
      <dgm:spPr/>
    </dgm:pt>
    <dgm:pt modelId="{481134D9-58BB-46C6-947E-83E5584DE888}" type="pres">
      <dgm:prSet presAssocID="{783173EA-34CD-4E1F-BE01-65D50F71460F}" presName="accentRepeatNode" presStyleLbl="solidFgAcc1" presStyleIdx="0" presStyleCnt="2"/>
      <dgm:spPr/>
    </dgm:pt>
    <dgm:pt modelId="{A87C39E2-581E-428F-8F66-1E50D6F22102}" type="pres">
      <dgm:prSet presAssocID="{024BC75C-5927-4CAA-8EA9-D1A82B1BE575}" presName="text_2" presStyleLbl="node1" presStyleIdx="1" presStyleCnt="2">
        <dgm:presLayoutVars>
          <dgm:bulletEnabled val="1"/>
        </dgm:presLayoutVars>
      </dgm:prSet>
      <dgm:spPr/>
    </dgm:pt>
    <dgm:pt modelId="{C4BCEB9C-E9D3-420F-BEFC-DA0CA1789CC0}" type="pres">
      <dgm:prSet presAssocID="{024BC75C-5927-4CAA-8EA9-D1A82B1BE575}" presName="accent_2" presStyleCnt="0"/>
      <dgm:spPr/>
    </dgm:pt>
    <dgm:pt modelId="{A7E191CE-839A-4690-962B-CAEAA9FADE7E}" type="pres">
      <dgm:prSet presAssocID="{024BC75C-5927-4CAA-8EA9-D1A82B1BE575}" presName="accentRepeatNode" presStyleLbl="solidFgAcc1" presStyleIdx="1" presStyleCnt="2"/>
      <dgm:spPr/>
    </dgm:pt>
  </dgm:ptLst>
  <dgm:cxnLst>
    <dgm:cxn modelId="{A6E0960B-EE76-4EFB-9BCB-658C14CE6E56}" srcId="{64F64985-EC19-44B5-BF9E-C0F994180D77}" destId="{024BC75C-5927-4CAA-8EA9-D1A82B1BE575}" srcOrd="1" destOrd="0" parTransId="{7E62DCB8-684C-459D-B40F-293549A7D594}" sibTransId="{D4B0065B-05EA-4E03-AF5F-E4AF9C90B40B}"/>
    <dgm:cxn modelId="{0D30722C-B45C-4D24-8003-D739AB1E6754}" type="presOf" srcId="{024BC75C-5927-4CAA-8EA9-D1A82B1BE575}" destId="{A87C39E2-581E-428F-8F66-1E50D6F22102}" srcOrd="0" destOrd="0" presId="urn:microsoft.com/office/officeart/2008/layout/VerticalCurvedList"/>
    <dgm:cxn modelId="{11F0293F-7435-40D5-92FC-7FA81059F681}" type="presOf" srcId="{783173EA-34CD-4E1F-BE01-65D50F71460F}" destId="{EE3C0E10-3010-4672-81FD-084E804521AC}" srcOrd="0" destOrd="0" presId="urn:microsoft.com/office/officeart/2008/layout/VerticalCurvedList"/>
    <dgm:cxn modelId="{DEFAB75B-36D0-4340-836E-6CD5381F2188}" srcId="{64F64985-EC19-44B5-BF9E-C0F994180D77}" destId="{783173EA-34CD-4E1F-BE01-65D50F71460F}" srcOrd="0" destOrd="0" parTransId="{F3A047F6-CD85-4D16-BF46-DA7515F36A6A}" sibTransId="{45914473-D97A-4A2D-A83F-1D44AF976D38}"/>
    <dgm:cxn modelId="{F27E4D8D-A6DB-47B8-A6DB-3539B42918CD}" type="presOf" srcId="{64F64985-EC19-44B5-BF9E-C0F994180D77}" destId="{04CF2DA0-DB9B-4AA5-970D-237B9AE9E21C}" srcOrd="0" destOrd="0" presId="urn:microsoft.com/office/officeart/2008/layout/VerticalCurvedList"/>
    <dgm:cxn modelId="{962884DB-CB92-417C-A728-5296E38A0F12}" type="presOf" srcId="{45914473-D97A-4A2D-A83F-1D44AF976D38}" destId="{A7D0F0C0-6EC6-45F7-9463-19E11E63B161}" srcOrd="0" destOrd="0" presId="urn:microsoft.com/office/officeart/2008/layout/VerticalCurvedList"/>
    <dgm:cxn modelId="{48070447-99F8-4A08-AD12-9A3A241D3EB8}" type="presParOf" srcId="{04CF2DA0-DB9B-4AA5-970D-237B9AE9E21C}" destId="{303B5804-C98B-47EE-AB73-F11EA7A914D2}" srcOrd="0" destOrd="0" presId="urn:microsoft.com/office/officeart/2008/layout/VerticalCurvedList"/>
    <dgm:cxn modelId="{BCEED3CD-8334-47CC-A936-B8DCB4B36A49}" type="presParOf" srcId="{303B5804-C98B-47EE-AB73-F11EA7A914D2}" destId="{A9BF5C9D-A9A8-43EA-ACAC-189980414E5B}" srcOrd="0" destOrd="0" presId="urn:microsoft.com/office/officeart/2008/layout/VerticalCurvedList"/>
    <dgm:cxn modelId="{07CA06E3-793D-4A5F-A8F8-FFC720710C6D}" type="presParOf" srcId="{A9BF5C9D-A9A8-43EA-ACAC-189980414E5B}" destId="{98C3FFA4-6643-4358-B383-AC3C201279A4}" srcOrd="0" destOrd="0" presId="urn:microsoft.com/office/officeart/2008/layout/VerticalCurvedList"/>
    <dgm:cxn modelId="{5E3E4194-B3C8-4368-99DB-E0387B0E1338}" type="presParOf" srcId="{A9BF5C9D-A9A8-43EA-ACAC-189980414E5B}" destId="{A7D0F0C0-6EC6-45F7-9463-19E11E63B161}" srcOrd="1" destOrd="0" presId="urn:microsoft.com/office/officeart/2008/layout/VerticalCurvedList"/>
    <dgm:cxn modelId="{F412508B-528D-4AF9-BCEA-CA82F534FEDD}" type="presParOf" srcId="{A9BF5C9D-A9A8-43EA-ACAC-189980414E5B}" destId="{97CE03F5-1065-492C-8F0D-0E76D8AF7244}" srcOrd="2" destOrd="0" presId="urn:microsoft.com/office/officeart/2008/layout/VerticalCurvedList"/>
    <dgm:cxn modelId="{C6E3634C-597B-4C00-9C8B-3EB0164A0808}" type="presParOf" srcId="{A9BF5C9D-A9A8-43EA-ACAC-189980414E5B}" destId="{CA1AF914-90F9-42D5-B8AE-27E4A53A00F6}" srcOrd="3" destOrd="0" presId="urn:microsoft.com/office/officeart/2008/layout/VerticalCurvedList"/>
    <dgm:cxn modelId="{1619ED10-E6DE-4BBD-B3CC-B3482A0A79AA}" type="presParOf" srcId="{303B5804-C98B-47EE-AB73-F11EA7A914D2}" destId="{EE3C0E10-3010-4672-81FD-084E804521AC}" srcOrd="1" destOrd="0" presId="urn:microsoft.com/office/officeart/2008/layout/VerticalCurvedList"/>
    <dgm:cxn modelId="{E5367032-B8BF-4A56-8574-E2E1AC2CE6B1}" type="presParOf" srcId="{303B5804-C98B-47EE-AB73-F11EA7A914D2}" destId="{6AAA4AA9-8574-4F8A-A808-95335700A6DF}" srcOrd="2" destOrd="0" presId="urn:microsoft.com/office/officeart/2008/layout/VerticalCurvedList"/>
    <dgm:cxn modelId="{EDBAB0DF-FEED-469C-BEAD-D97CCCF5064B}" type="presParOf" srcId="{6AAA4AA9-8574-4F8A-A808-95335700A6DF}" destId="{481134D9-58BB-46C6-947E-83E5584DE888}" srcOrd="0" destOrd="0" presId="urn:microsoft.com/office/officeart/2008/layout/VerticalCurvedList"/>
    <dgm:cxn modelId="{D31D20DC-5793-498B-A33C-0415C15259CF}" type="presParOf" srcId="{303B5804-C98B-47EE-AB73-F11EA7A914D2}" destId="{A87C39E2-581E-428F-8F66-1E50D6F22102}" srcOrd="3" destOrd="0" presId="urn:microsoft.com/office/officeart/2008/layout/VerticalCurvedList"/>
    <dgm:cxn modelId="{0A47EA38-BE07-41EB-B11D-BAC5E251E613}" type="presParOf" srcId="{303B5804-C98B-47EE-AB73-F11EA7A914D2}" destId="{C4BCEB9C-E9D3-420F-BEFC-DA0CA1789CC0}" srcOrd="4" destOrd="0" presId="urn:microsoft.com/office/officeart/2008/layout/VerticalCurvedList"/>
    <dgm:cxn modelId="{518B8820-2E6A-48F1-A892-37756A8B3EAC}" type="presParOf" srcId="{C4BCEB9C-E9D3-420F-BEFC-DA0CA1789CC0}" destId="{A7E191CE-839A-4690-962B-CAEAA9FADE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918AE-FF14-4BA3-A1EC-415F142B7846}">
      <dsp:nvSpPr>
        <dsp:cNvPr id="0" name=""/>
        <dsp:cNvSpPr/>
      </dsp:nvSpPr>
      <dsp:spPr>
        <a:xfrm>
          <a:off x="-3836670" y="-589222"/>
          <a:ext cx="4572764" cy="4572764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D34FD-294D-48C7-B0B9-6357342F6043}">
      <dsp:nvSpPr>
        <dsp:cNvPr id="0" name=""/>
        <dsp:cNvSpPr/>
      </dsp:nvSpPr>
      <dsp:spPr>
        <a:xfrm>
          <a:off x="473363" y="339431"/>
          <a:ext cx="5314674" cy="678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8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ko-KR" sz="1800" b="1" kern="12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전</a:t>
          </a:r>
          <a:r>
            <a:rPr lang="en-US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관광지에 대한 최신 정보 </a:t>
          </a:r>
          <a:r>
            <a:rPr lang="ko-KR" altLang="ko-KR" sz="1800" b="1" kern="120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제공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 sz="1800" kern="1200"/>
        </a:p>
      </dsp:txBody>
      <dsp:txXfrm>
        <a:off x="473363" y="339431"/>
        <a:ext cx="5314674" cy="678863"/>
      </dsp:txXfrm>
    </dsp:sp>
    <dsp:sp modelId="{E0855884-4AC7-472A-95F0-38AA77AD7DF2}">
      <dsp:nvSpPr>
        <dsp:cNvPr id="0" name=""/>
        <dsp:cNvSpPr/>
      </dsp:nvSpPr>
      <dsp:spPr>
        <a:xfrm>
          <a:off x="49073" y="254573"/>
          <a:ext cx="848579" cy="8485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C5A1D-4553-407B-855C-BAAFF35E5312}">
      <dsp:nvSpPr>
        <dsp:cNvPr id="0" name=""/>
        <dsp:cNvSpPr/>
      </dsp:nvSpPr>
      <dsp:spPr>
        <a:xfrm>
          <a:off x="720130" y="1357727"/>
          <a:ext cx="5067907" cy="678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8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en-US" sz="1800" b="1" kern="12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중</a:t>
          </a:r>
          <a:r>
            <a:rPr lang="en-US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관광지에 대한 정보</a:t>
          </a:r>
          <a:r>
            <a:rPr lang="en-US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확인 및</a:t>
          </a: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sz="1800" b="1" kern="120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정정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 sz="1800" kern="1200"/>
        </a:p>
      </dsp:txBody>
      <dsp:txXfrm>
        <a:off x="720130" y="1357727"/>
        <a:ext cx="5067907" cy="678863"/>
      </dsp:txXfrm>
    </dsp:sp>
    <dsp:sp modelId="{1DDEE0B7-743D-4AB0-A731-5345A3C4C0AC}">
      <dsp:nvSpPr>
        <dsp:cNvPr id="0" name=""/>
        <dsp:cNvSpPr/>
      </dsp:nvSpPr>
      <dsp:spPr>
        <a:xfrm>
          <a:off x="295840" y="1272869"/>
          <a:ext cx="848579" cy="8485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53CA4-4DD5-4DC3-9F42-51BCAA02BF32}">
      <dsp:nvSpPr>
        <dsp:cNvPr id="0" name=""/>
        <dsp:cNvSpPr/>
      </dsp:nvSpPr>
      <dsp:spPr>
        <a:xfrm>
          <a:off x="473363" y="2376023"/>
          <a:ext cx="5314674" cy="678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8848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관광 </a:t>
          </a:r>
          <a:r>
            <a:rPr lang="ko-KR" altLang="en-US" sz="1800" b="1" kern="120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후</a:t>
          </a:r>
          <a:r>
            <a:rPr lang="en-US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: 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후기와 퀘스트 완료를 통한</a:t>
          </a:r>
          <a:r>
            <a:rPr lang="ko-KR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r>
            <a:rPr lang="ko-KR" altLang="en-US" sz="1800" b="1" kern="120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기록</a:t>
          </a:r>
          <a:r>
            <a:rPr lang="x-none" altLang="ko-KR" sz="1800" kern="12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rPr>
            <a:t> </a:t>
          </a:r>
          <a:endParaRPr lang="ko-KR" altLang="en-US" sz="1800" kern="1200"/>
        </a:p>
      </dsp:txBody>
      <dsp:txXfrm>
        <a:off x="473363" y="2376023"/>
        <a:ext cx="5314674" cy="678863"/>
      </dsp:txXfrm>
    </dsp:sp>
    <dsp:sp modelId="{740B2792-744F-40BA-80A9-879EFB660724}">
      <dsp:nvSpPr>
        <dsp:cNvPr id="0" name=""/>
        <dsp:cNvSpPr/>
      </dsp:nvSpPr>
      <dsp:spPr>
        <a:xfrm>
          <a:off x="49073" y="2291165"/>
          <a:ext cx="848579" cy="8485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6CED8-DFC6-430E-9329-6D3E57F10935}">
      <dsp:nvSpPr>
        <dsp:cNvPr id="0" name=""/>
        <dsp:cNvSpPr/>
      </dsp:nvSpPr>
      <dsp:spPr>
        <a:xfrm>
          <a:off x="1707014" y="0"/>
          <a:ext cx="4114946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>
              <a:latin typeface="+mn-ea"/>
              <a:ea typeface="+mn-ea"/>
            </a:rPr>
            <a:t>사용자 정보 </a:t>
          </a:r>
          <a:r>
            <a:rPr lang="ko-KR" altLang="en-US" sz="2000" b="1" kern="1200">
              <a:latin typeface="+mn-ea"/>
              <a:ea typeface="+mn-ea"/>
            </a:rPr>
            <a:t>수정</a:t>
          </a:r>
          <a:r>
            <a:rPr lang="ko-KR" altLang="en-US" sz="2000" kern="1200">
              <a:latin typeface="+mn-ea"/>
              <a:ea typeface="+mn-ea"/>
            </a:rPr>
            <a:t> 시스템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>
              <a:latin typeface="+mn-ea"/>
              <a:ea typeface="+mn-ea"/>
            </a:rPr>
            <a:t>수정된 정보의 </a:t>
          </a:r>
          <a:r>
            <a:rPr lang="ko-KR" altLang="en-US" sz="2000" b="1" i="0" kern="1200">
              <a:latin typeface="+mn-ea"/>
              <a:ea typeface="+mn-ea"/>
            </a:rPr>
            <a:t>빠른</a:t>
          </a:r>
          <a:r>
            <a:rPr lang="ko-KR" altLang="en-US" sz="2000" b="1" kern="1200">
              <a:latin typeface="+mn-ea"/>
              <a:ea typeface="+mn-ea"/>
            </a:rPr>
            <a:t> 반영</a:t>
          </a:r>
        </a:p>
      </dsp:txBody>
      <dsp:txXfrm>
        <a:off x="1707014" y="158750"/>
        <a:ext cx="3638696" cy="952499"/>
      </dsp:txXfrm>
    </dsp:sp>
    <dsp:sp modelId="{B6CB207F-D640-4222-9D5F-31BA1CE6B714}">
      <dsp:nvSpPr>
        <dsp:cNvPr id="0" name=""/>
        <dsp:cNvSpPr/>
      </dsp:nvSpPr>
      <dsp:spPr>
        <a:xfrm>
          <a:off x="274039" y="0"/>
          <a:ext cx="1432974" cy="12699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>
              <a:latin typeface="+mn-ea"/>
              <a:ea typeface="+mn-ea"/>
            </a:rPr>
            <a:t>최신 </a:t>
          </a:r>
          <a:endParaRPr lang="en-US" altLang="ko-KR" sz="2200" b="1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>
              <a:latin typeface="+mn-ea"/>
              <a:ea typeface="+mn-ea"/>
            </a:rPr>
            <a:t>정보</a:t>
          </a:r>
        </a:p>
      </dsp:txBody>
      <dsp:txXfrm>
        <a:off x="336035" y="61996"/>
        <a:ext cx="1308982" cy="1146007"/>
      </dsp:txXfrm>
    </dsp:sp>
    <dsp:sp modelId="{2B1B8F79-CA08-49A1-937C-66999FEF9F15}">
      <dsp:nvSpPr>
        <dsp:cNvPr id="0" name=""/>
        <dsp:cNvSpPr/>
      </dsp:nvSpPr>
      <dsp:spPr>
        <a:xfrm>
          <a:off x="1707014" y="1397000"/>
          <a:ext cx="4114946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>
              <a:latin typeface="+mn-ea"/>
              <a:ea typeface="+mn-ea"/>
            </a:rPr>
            <a:t>전국 모든 지역</a:t>
          </a:r>
          <a:r>
            <a:rPr lang="ko-KR" altLang="en-US" sz="2000" kern="1200">
              <a:latin typeface="+mn-ea"/>
              <a:ea typeface="+mn-ea"/>
            </a:rPr>
            <a:t> 관광정보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>
              <a:latin typeface="+mn-ea"/>
              <a:ea typeface="+mn-ea"/>
            </a:rPr>
            <a:t>방대하고 상세한 정보</a:t>
          </a:r>
        </a:p>
      </dsp:txBody>
      <dsp:txXfrm>
        <a:off x="1707014" y="1555750"/>
        <a:ext cx="3638696" cy="952499"/>
      </dsp:txXfrm>
    </dsp:sp>
    <dsp:sp modelId="{2AF83298-862B-4501-BFB2-FF9AD180DE3F}">
      <dsp:nvSpPr>
        <dsp:cNvPr id="0" name=""/>
        <dsp:cNvSpPr/>
      </dsp:nvSpPr>
      <dsp:spPr>
        <a:xfrm>
          <a:off x="274039" y="1397000"/>
          <a:ext cx="1432974" cy="1269999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>
              <a:latin typeface="+mn-ea"/>
              <a:ea typeface="+mn-ea"/>
            </a:rPr>
            <a:t>많은 </a:t>
          </a:r>
          <a:endParaRPr lang="en-US" altLang="ko-KR" sz="2200" b="1" kern="1200">
            <a:latin typeface="+mn-ea"/>
            <a:ea typeface="+mn-ea"/>
          </a:endParaRP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>
              <a:latin typeface="+mn-ea"/>
              <a:ea typeface="+mn-ea"/>
            </a:rPr>
            <a:t>정보</a:t>
          </a:r>
          <a:endParaRPr lang="ko-KR" altLang="en-US" sz="2200" kern="1200"/>
        </a:p>
      </dsp:txBody>
      <dsp:txXfrm>
        <a:off x="336035" y="1458996"/>
        <a:ext cx="1308982" cy="1146007"/>
      </dsp:txXfrm>
    </dsp:sp>
    <dsp:sp modelId="{F4D86665-D7F1-4620-9620-C6BB4FBD9F02}">
      <dsp:nvSpPr>
        <dsp:cNvPr id="0" name=""/>
        <dsp:cNvSpPr/>
      </dsp:nvSpPr>
      <dsp:spPr>
        <a:xfrm>
          <a:off x="1707014" y="2793999"/>
          <a:ext cx="4114946" cy="12699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>
              <a:latin typeface="+mn-ea"/>
              <a:ea typeface="+mn-ea"/>
            </a:rPr>
            <a:t>장소</a:t>
          </a:r>
          <a:r>
            <a:rPr lang="ko-KR" altLang="en-US" sz="2000" kern="1200">
              <a:latin typeface="+mn-ea"/>
              <a:ea typeface="+mn-ea"/>
            </a:rPr>
            <a:t> 위주의 </a:t>
          </a:r>
          <a:r>
            <a:rPr lang="ko-KR" altLang="en-US" sz="2000" b="1" kern="1200">
              <a:latin typeface="+mn-ea"/>
              <a:ea typeface="+mn-ea"/>
            </a:rPr>
            <a:t>많은</a:t>
          </a:r>
          <a:r>
            <a:rPr lang="ko-KR" altLang="en-US" sz="2000" kern="1200">
              <a:latin typeface="+mn-ea"/>
              <a:ea typeface="+mn-ea"/>
            </a:rPr>
            <a:t> 후기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>
              <a:latin typeface="+mn-ea"/>
              <a:ea typeface="+mn-ea"/>
            </a:rPr>
            <a:t>다른 사람과 </a:t>
          </a:r>
          <a:r>
            <a:rPr lang="ko-KR" altLang="en-US" sz="2000" b="1" kern="1200">
              <a:latin typeface="+mn-ea"/>
              <a:ea typeface="+mn-ea"/>
            </a:rPr>
            <a:t>공유</a:t>
          </a:r>
          <a:r>
            <a:rPr lang="ko-KR" altLang="en-US" sz="2000" kern="1200">
              <a:latin typeface="+mn-ea"/>
              <a:ea typeface="+mn-ea"/>
            </a:rPr>
            <a:t> 가능</a:t>
          </a:r>
        </a:p>
      </dsp:txBody>
      <dsp:txXfrm>
        <a:off x="1707014" y="2952749"/>
        <a:ext cx="3638696" cy="952499"/>
      </dsp:txXfrm>
    </dsp:sp>
    <dsp:sp modelId="{2EAE4B20-08E2-4E1B-9F7C-8B45BC114F97}">
      <dsp:nvSpPr>
        <dsp:cNvPr id="0" name=""/>
        <dsp:cNvSpPr/>
      </dsp:nvSpPr>
      <dsp:spPr>
        <a:xfrm>
          <a:off x="274039" y="2793999"/>
          <a:ext cx="1432974" cy="1269999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>
              <a:latin typeface="+mn-ea"/>
              <a:ea typeface="+mn-ea"/>
            </a:rPr>
            <a:t>후기</a:t>
          </a:r>
        </a:p>
      </dsp:txBody>
      <dsp:txXfrm>
        <a:off x="336035" y="2855995"/>
        <a:ext cx="1308982" cy="1146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0F0C0-6EC6-45F7-9463-19E11E63B161}">
      <dsp:nvSpPr>
        <dsp:cNvPr id="0" name=""/>
        <dsp:cNvSpPr/>
      </dsp:nvSpPr>
      <dsp:spPr>
        <a:xfrm>
          <a:off x="-2830288" y="-438888"/>
          <a:ext cx="3398056" cy="3398056"/>
        </a:xfrm>
        <a:prstGeom prst="blockArc">
          <a:avLst>
            <a:gd name="adj1" fmla="val 18900000"/>
            <a:gd name="adj2" fmla="val 2700000"/>
            <a:gd name="adj3" fmla="val 636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C0E10-3010-4672-81FD-084E804521AC}">
      <dsp:nvSpPr>
        <dsp:cNvPr id="0" name=""/>
        <dsp:cNvSpPr/>
      </dsp:nvSpPr>
      <dsp:spPr>
        <a:xfrm>
          <a:off x="463290" y="360047"/>
          <a:ext cx="5258109" cy="7199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495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4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고객 입장에서의 타</a:t>
          </a:r>
          <a:r>
            <a:rPr lang="x-none" altLang="ko-KR" sz="14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(</a:t>
          </a:r>
          <a:r>
            <a:rPr lang="ko-KR" altLang="ko-KR" sz="14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기존</a:t>
          </a:r>
          <a:r>
            <a:rPr lang="x-none" altLang="ko-KR" sz="14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) </a:t>
          </a:r>
          <a:r>
            <a:rPr lang="ko-KR" altLang="ko-KR" sz="14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서비스 대비 </a:t>
          </a:r>
          <a:r>
            <a:rPr lang="ko-KR" altLang="ko-KR" sz="1800" b="1" kern="12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rPr>
            <a:t>차별화</a:t>
          </a:r>
          <a:r>
            <a:rPr lang="x-none" altLang="ko-KR" sz="1800" b="1" kern="12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rPr>
            <a:t> Point</a:t>
          </a:r>
          <a:endParaRPr lang="ko-KR" altLang="en-US" sz="1800" b="1" kern="1200">
            <a:solidFill>
              <a:srgbClr val="FF0000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463290" y="360047"/>
        <a:ext cx="5258109" cy="719993"/>
      </dsp:txXfrm>
    </dsp:sp>
    <dsp:sp modelId="{481134D9-58BB-46C6-947E-83E5584DE888}">
      <dsp:nvSpPr>
        <dsp:cNvPr id="0" name=""/>
        <dsp:cNvSpPr/>
      </dsp:nvSpPr>
      <dsp:spPr>
        <a:xfrm>
          <a:off x="13294" y="270048"/>
          <a:ext cx="899991" cy="899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C39E2-581E-428F-8F66-1E50D6F22102}">
      <dsp:nvSpPr>
        <dsp:cNvPr id="0" name=""/>
        <dsp:cNvSpPr/>
      </dsp:nvSpPr>
      <dsp:spPr>
        <a:xfrm>
          <a:off x="463290" y="1440239"/>
          <a:ext cx="5258109" cy="7199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495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경쟁</a:t>
          </a:r>
          <a:r>
            <a:rPr lang="x-none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(</a:t>
          </a:r>
          <a:r>
            <a:rPr lang="ko-KR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유사</a:t>
          </a:r>
          <a:r>
            <a:rPr lang="x-none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) </a:t>
          </a:r>
          <a:r>
            <a:rPr lang="ko-KR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상품</a:t>
          </a:r>
          <a:r>
            <a:rPr lang="x-none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 / </a:t>
          </a:r>
          <a:r>
            <a:rPr lang="ko-KR" altLang="ko-KR" sz="1800" kern="1200">
              <a:solidFill>
                <a:srgbClr val="000000"/>
              </a:solidFill>
              <a:latin typeface="Moebius"/>
              <a:cs typeface="Times New Roman" panose="02020603050405020304" pitchFamily="18" charset="0"/>
            </a:rPr>
            <a:t>서비스 현황 </a:t>
          </a:r>
          <a:endParaRPr lang="ko-KR" altLang="en-US" sz="1800" kern="1200"/>
        </a:p>
      </dsp:txBody>
      <dsp:txXfrm>
        <a:off x="463290" y="1440239"/>
        <a:ext cx="5258109" cy="719993"/>
      </dsp:txXfrm>
    </dsp:sp>
    <dsp:sp modelId="{A7E191CE-839A-4690-962B-CAEAA9FADE7E}">
      <dsp:nvSpPr>
        <dsp:cNvPr id="0" name=""/>
        <dsp:cNvSpPr/>
      </dsp:nvSpPr>
      <dsp:spPr>
        <a:xfrm>
          <a:off x="13294" y="1350240"/>
          <a:ext cx="899991" cy="8999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84CC4-BFEB-470B-9B62-8598A5A3C45F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6129-8B9A-4C9E-B114-DC68979BB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9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 ~~~</a:t>
            </a:r>
            <a:r>
              <a:rPr lang="ko-KR" altLang="en-US"/>
              <a:t>입니다</a:t>
            </a:r>
            <a:r>
              <a:rPr lang="en-US" altLang="ko-KR"/>
              <a:t>. (</a:t>
            </a:r>
            <a:r>
              <a:rPr lang="ko-KR" altLang="en-US"/>
              <a:t>발표자소개</a:t>
            </a:r>
            <a:r>
              <a:rPr lang="en-US" altLang="ko-KR"/>
              <a:t>+</a:t>
            </a:r>
            <a:r>
              <a:rPr lang="ko-KR" altLang="en-US"/>
              <a:t>앱 이름 소개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85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국내 관광에 관심있는 사람들은 관광정보를 어디서 얻는지</a:t>
            </a:r>
          </a:p>
          <a:p>
            <a:r>
              <a:rPr lang="ko-KR" altLang="en-US" dirty="0"/>
              <a:t>에 대해서 찾아본 결과 한 통계에 따르면 최신 정보가 많이 담겨있는 블로그</a:t>
            </a:r>
            <a:r>
              <a:rPr lang="en-US" altLang="ko-KR" dirty="0"/>
              <a:t>,SNS</a:t>
            </a:r>
            <a:r>
              <a:rPr lang="ko-KR" altLang="en-US" dirty="0"/>
              <a:t>매체를 이용하는 것을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8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구체적으로</a:t>
            </a:r>
            <a:r>
              <a:rPr lang="ko-KR" altLang="en-US" baseline="0"/>
              <a:t> </a:t>
            </a:r>
            <a:r>
              <a:rPr lang="ko-KR" altLang="en-US"/>
              <a:t>찾아보니 네이버</a:t>
            </a:r>
            <a:r>
              <a:rPr lang="en-US" altLang="ko-KR"/>
              <a:t>, </a:t>
            </a:r>
            <a:r>
              <a:rPr lang="ko-KR" altLang="en-US"/>
              <a:t>대한민국 구석구석</a:t>
            </a:r>
            <a:r>
              <a:rPr lang="en-US" altLang="ko-KR"/>
              <a:t>, ~~</a:t>
            </a:r>
            <a:r>
              <a:rPr lang="ko-KR" altLang="en-US"/>
              <a:t>후기 앱 이 나왔고 이 매체들의 강점</a:t>
            </a:r>
            <a:r>
              <a:rPr lang="en-US" altLang="ko-KR"/>
              <a:t>, </a:t>
            </a:r>
            <a:r>
              <a:rPr lang="ko-KR" altLang="en-US"/>
              <a:t>부족한점에 대해 찾아 국내 관광에 관심있는 사람들의 니즈를</a:t>
            </a:r>
          </a:p>
          <a:p>
            <a:r>
              <a:rPr lang="ko-KR" altLang="en-US"/>
              <a:t>채워넣는 컨텐츠 </a:t>
            </a:r>
            <a:r>
              <a:rPr lang="en-US" altLang="ko-KR"/>
              <a:t>3</a:t>
            </a:r>
            <a:r>
              <a:rPr lang="ko-KR" altLang="en-US"/>
              <a:t>개 로 앱을 구성하려고 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구체적으로</a:t>
            </a:r>
            <a:r>
              <a:rPr lang="ko-KR" altLang="en-US" baseline="0"/>
              <a:t> </a:t>
            </a:r>
            <a:r>
              <a:rPr lang="ko-KR" altLang="en-US"/>
              <a:t>찾아보니 네이버</a:t>
            </a:r>
            <a:r>
              <a:rPr lang="en-US" altLang="ko-KR"/>
              <a:t>, </a:t>
            </a:r>
            <a:r>
              <a:rPr lang="ko-KR" altLang="en-US"/>
              <a:t>대한민국 구석구석</a:t>
            </a:r>
            <a:r>
              <a:rPr lang="en-US" altLang="ko-KR"/>
              <a:t>, ~~</a:t>
            </a:r>
            <a:r>
              <a:rPr lang="ko-KR" altLang="en-US"/>
              <a:t>후기 앱 이 나왔고 이 매체들의 강점</a:t>
            </a:r>
            <a:r>
              <a:rPr lang="en-US" altLang="ko-KR"/>
              <a:t>, </a:t>
            </a:r>
            <a:r>
              <a:rPr lang="ko-KR" altLang="en-US"/>
              <a:t>부족한점에 대해 찾아 국내 관광에 관심있는 사람들의 니즈를</a:t>
            </a:r>
          </a:p>
          <a:p>
            <a:r>
              <a:rPr lang="ko-KR" altLang="en-US"/>
              <a:t>채워넣는 컨텐츠 </a:t>
            </a:r>
            <a:r>
              <a:rPr lang="en-US" altLang="ko-KR"/>
              <a:t>3</a:t>
            </a:r>
            <a:r>
              <a:rPr lang="ko-KR" altLang="en-US"/>
              <a:t>개 로 앱을 구성하려고 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구체적으로</a:t>
            </a:r>
            <a:r>
              <a:rPr lang="ko-KR" altLang="en-US" baseline="0" dirty="0"/>
              <a:t> </a:t>
            </a:r>
            <a:r>
              <a:rPr lang="ko-KR" altLang="en-US" dirty="0"/>
              <a:t>찾아보니 네이버</a:t>
            </a:r>
            <a:r>
              <a:rPr lang="en-US" altLang="ko-KR" dirty="0"/>
              <a:t>, </a:t>
            </a:r>
            <a:r>
              <a:rPr lang="ko-KR" altLang="en-US" dirty="0"/>
              <a:t>대한민국 구석구석</a:t>
            </a:r>
            <a:r>
              <a:rPr lang="en-US" altLang="ko-KR" dirty="0"/>
              <a:t>, ~~</a:t>
            </a:r>
            <a:r>
              <a:rPr lang="ko-KR" altLang="en-US" dirty="0"/>
              <a:t>후기 앱 이 나왔고 이 매체들의 강점</a:t>
            </a:r>
            <a:r>
              <a:rPr lang="en-US" altLang="ko-KR" dirty="0"/>
              <a:t>, </a:t>
            </a:r>
            <a:r>
              <a:rPr lang="ko-KR" altLang="en-US" dirty="0"/>
              <a:t>부족한점에 대해 찾아 국내 관광에 관심있는 사람들의 니즈를</a:t>
            </a:r>
          </a:p>
          <a:p>
            <a:r>
              <a:rPr lang="ko-KR" altLang="en-US" dirty="0" err="1"/>
              <a:t>채워넣는</a:t>
            </a:r>
            <a:r>
              <a:rPr lang="ko-KR" altLang="en-US" dirty="0"/>
              <a:t> 컨텐츠 </a:t>
            </a:r>
            <a:r>
              <a:rPr lang="en-US" altLang="ko-KR" dirty="0"/>
              <a:t>3</a:t>
            </a:r>
            <a:r>
              <a:rPr lang="ko-KR" altLang="en-US" dirty="0"/>
              <a:t>개 로 앱을 구성하려고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구체적으로</a:t>
            </a:r>
            <a:r>
              <a:rPr lang="ko-KR" altLang="en-US" baseline="0"/>
              <a:t> </a:t>
            </a:r>
            <a:r>
              <a:rPr lang="ko-KR" altLang="en-US"/>
              <a:t>찾아보니 네이버</a:t>
            </a:r>
            <a:r>
              <a:rPr lang="en-US" altLang="ko-KR"/>
              <a:t>, </a:t>
            </a:r>
            <a:r>
              <a:rPr lang="ko-KR" altLang="en-US"/>
              <a:t>대한민국 구석구석</a:t>
            </a:r>
            <a:r>
              <a:rPr lang="en-US" altLang="ko-KR"/>
              <a:t>, ~~</a:t>
            </a:r>
            <a:r>
              <a:rPr lang="ko-KR" altLang="en-US"/>
              <a:t>후기 앱 이 나왔고 이 매체들의 강점</a:t>
            </a:r>
            <a:r>
              <a:rPr lang="en-US" altLang="ko-KR"/>
              <a:t>, </a:t>
            </a:r>
            <a:r>
              <a:rPr lang="ko-KR" altLang="en-US"/>
              <a:t>부족한점에 대해 찾아 국내 관광에 관심있는 사람들의 니즈를</a:t>
            </a:r>
          </a:p>
          <a:p>
            <a:r>
              <a:rPr lang="ko-KR" altLang="en-US"/>
              <a:t>채워넣는 컨텐츠 </a:t>
            </a:r>
            <a:r>
              <a:rPr lang="en-US" altLang="ko-KR"/>
              <a:t>3</a:t>
            </a:r>
            <a:r>
              <a:rPr lang="ko-KR" altLang="en-US"/>
              <a:t>개 로 앱을 구성하려고 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8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비지니스 모델은 처음에는 무료로써 제공을 할 생각입니다</a:t>
            </a:r>
            <a:r>
              <a:rPr lang="en-US" altLang="ko-KR"/>
              <a:t>. </a:t>
            </a:r>
            <a:r>
              <a:rPr lang="ko-KR" altLang="en-US"/>
              <a:t>하지만 기회가된다면 광고 및 숙박업체 등과 협약을 맺어 퀘스트를 생성하여</a:t>
            </a:r>
          </a:p>
          <a:p>
            <a:r>
              <a:rPr lang="ko-KR" altLang="en-US"/>
              <a:t>수수료 수익 을 기대하고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8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비지니스 모델은 처음에는 무료로써 제공을 할 생각입니다</a:t>
            </a:r>
            <a:r>
              <a:rPr lang="en-US" altLang="ko-KR"/>
              <a:t>. </a:t>
            </a:r>
            <a:r>
              <a:rPr lang="ko-KR" altLang="en-US"/>
              <a:t>하지만 기회가된다면 광고 및 숙박업체 등과 협약을 맺어 퀘스트를 생성하여</a:t>
            </a:r>
          </a:p>
          <a:p>
            <a:r>
              <a:rPr lang="ko-KR" altLang="en-US"/>
              <a:t>수수료 수익 을 기대하고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3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관심있는 사람들이 </a:t>
            </a:r>
            <a:r>
              <a:rPr lang="ko-KR" altLang="en-US" dirty="0" err="1"/>
              <a:t>이런걸</a:t>
            </a:r>
            <a:r>
              <a:rPr lang="ko-KR" altLang="en-US" dirty="0"/>
              <a:t> 원한다</a:t>
            </a:r>
            <a:r>
              <a:rPr lang="en-US" altLang="ko-KR" dirty="0"/>
              <a:t>! </a:t>
            </a:r>
            <a:r>
              <a:rPr lang="ko-KR" altLang="en-US" dirty="0"/>
              <a:t>그래서 이러한 컨텐츠를 가진 작품을 만들었다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13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6</a:t>
            </a:r>
            <a:r>
              <a:rPr lang="ko-KR" altLang="en-US"/>
              <a:t>번째로 경쟁력 요소입니다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9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목차 안내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18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고객 입장에서 타 서비스 대비 차별화 포인트는 로그인한 사용자가 수정한 정보를 바로 상세 정보에 반영시키는 겁니다</a:t>
            </a:r>
            <a:r>
              <a:rPr lang="en-US" altLang="ko-KR"/>
              <a:t>. </a:t>
            </a:r>
            <a:r>
              <a:rPr lang="ko-KR" altLang="en-US"/>
              <a:t>따라서 매우 최신정보를 접할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신뢰성 문제가 대두 될 수있지만 신뢰도에 해당하는 정보는 정보수정제안이라는 기능의 알고리즘을 적용하여</a:t>
            </a:r>
          </a:p>
          <a:p>
            <a:r>
              <a:rPr lang="ko-KR" altLang="en-US"/>
              <a:t>어느정도 신뢰성을 확보한 정보수정을 제공하려고합니다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8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경쟁 상품 서비스 현황으로 저희가 구상하는 앱과 굉장히 유사한 앱 서비스가 존재합니다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바로 비트윈 데이트라는 앱 서비스로써 이는 데이트라는 초첨에 무게가 실려있고 사용자의 참여가 활발한 편이지만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31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베이스 데이터가 적은 편이라 활성화된 지역이 아니라면 쓰임새가 줄어든다는 단점을 가지고 있습니다</a:t>
            </a:r>
            <a:r>
              <a:rPr lang="en-US" altLang="ko-KR"/>
              <a:t>. </a:t>
            </a:r>
            <a:r>
              <a:rPr lang="ko-KR" altLang="en-US"/>
              <a:t>하지만 저희는 </a:t>
            </a:r>
            <a:r>
              <a:rPr lang="en-US" altLang="ko-KR"/>
              <a:t>TourAPI</a:t>
            </a:r>
            <a:r>
              <a:rPr lang="ko-KR" altLang="en-US"/>
              <a:t>를 활용하여 베이스 데이터에대한 문제점이 어느정도 완화 된다고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9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베이스 데이터가 적은 편이라 활성화된 지역이 아니라면 쓰임새가 줄어든다는 단점을 가지고 있습니다</a:t>
            </a:r>
            <a:r>
              <a:rPr lang="en-US" altLang="ko-KR"/>
              <a:t>. </a:t>
            </a:r>
            <a:r>
              <a:rPr lang="ko-KR" altLang="en-US"/>
              <a:t>하지만 저희는 </a:t>
            </a:r>
            <a:r>
              <a:rPr lang="en-US" altLang="ko-KR"/>
              <a:t>TourAPI</a:t>
            </a:r>
            <a:r>
              <a:rPr lang="ko-KR" altLang="en-US"/>
              <a:t>를 활용하여 베이스 데이터에대한 문제점이 어느정도 완화 된다고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19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API</a:t>
            </a:r>
            <a:r>
              <a:rPr lang="ko-KR" altLang="en-US"/>
              <a:t>사용현황에 대해서 설명하겠습니다</a:t>
            </a:r>
            <a:r>
              <a:rPr lang="en-US" altLang="ko-KR"/>
              <a:t>. </a:t>
            </a:r>
            <a:r>
              <a:rPr lang="ko-KR" altLang="en-US"/>
              <a:t>저희는 </a:t>
            </a:r>
            <a:r>
              <a:rPr lang="en-US" altLang="ko-KR"/>
              <a:t>TourAPI</a:t>
            </a:r>
            <a:r>
              <a:rPr lang="ko-KR" altLang="en-US"/>
              <a:t>에서 제공해주는 국문 관광정보에 대한 </a:t>
            </a:r>
            <a:r>
              <a:rPr lang="en-US" altLang="ko-KR"/>
              <a:t>API</a:t>
            </a:r>
            <a:r>
              <a:rPr lang="ko-KR" altLang="en-US"/>
              <a:t>를 활용했습니다</a:t>
            </a:r>
            <a:endParaRPr lang="en-US" altLang="ko-KR"/>
          </a:p>
          <a:p>
            <a:r>
              <a:rPr lang="ko-KR" altLang="en-US"/>
              <a:t>이는 관광지 리스트를 뿌려줄때 사용하였고 관광지에 들어갈 경우</a:t>
            </a:r>
            <a:r>
              <a:rPr lang="ko-KR" altLang="en-US" baseline="0"/>
              <a:t> </a:t>
            </a:r>
            <a:r>
              <a:rPr lang="ko-KR" altLang="en-US"/>
              <a:t>상세 정보에 대해 뿌려주는 부분도 이용하였습니다</a:t>
            </a:r>
            <a:r>
              <a:rPr lang="en-US" altLang="ko-KR"/>
              <a:t>. </a:t>
            </a:r>
          </a:p>
          <a:p>
            <a:r>
              <a:rPr lang="ko-KR" altLang="en-US"/>
              <a:t>다음으로는 사용자가 후기를 남기거나 사진을 올리는 등의 작업을 하기 위해서는 그 데이터를 저장할 서버가 필요하게 되었고 따라서 </a:t>
            </a:r>
            <a:r>
              <a:rPr lang="en-US" altLang="ko-KR"/>
              <a:t>API</a:t>
            </a:r>
            <a:r>
              <a:rPr lang="ko-KR" altLang="en-US"/>
              <a:t>서버를 구축하여 회원정보</a:t>
            </a:r>
            <a:r>
              <a:rPr lang="en-US" altLang="ko-KR"/>
              <a:t>, </a:t>
            </a:r>
            <a:r>
              <a:rPr lang="ko-KR" altLang="en-US"/>
              <a:t>후기정보 등의 </a:t>
            </a:r>
            <a:r>
              <a:rPr lang="en-US" altLang="ko-KR"/>
              <a:t>API</a:t>
            </a:r>
            <a:r>
              <a:rPr lang="ko-KR" altLang="en-US"/>
              <a:t>서비스를 활용했습니다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4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(Q&amp;A</a:t>
            </a:r>
            <a:r>
              <a:rPr lang="en-US" altLang="ko-KR" baseline="0"/>
              <a:t> </a:t>
            </a:r>
            <a:r>
              <a:rPr lang="ko-KR" altLang="en-US" baseline="0"/>
              <a:t>받는 부분</a:t>
            </a:r>
            <a:r>
              <a:rPr lang="en-US" altLang="ko-KR" baseline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94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끝</a:t>
            </a:r>
            <a:r>
              <a:rPr lang="en-US" altLang="ko-KR"/>
              <a:t>) </a:t>
            </a:r>
            <a:r>
              <a:rPr lang="ko-KR" altLang="en-US"/>
              <a:t>감사합니다</a:t>
            </a:r>
            <a:r>
              <a:rPr lang="en-US" altLang="ko-KR"/>
              <a:t>!</a:t>
            </a:r>
            <a:r>
              <a:rPr lang="en-US" altLang="ko-KR" baseline="0"/>
              <a:t> </a:t>
            </a:r>
            <a:r>
              <a:rPr lang="ko-KR" altLang="en-US" baseline="0"/>
              <a:t>발표를 마치겠습니다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0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때문에 신뢰도가 높으며 방대한 양을 가진 </a:t>
            </a:r>
            <a:r>
              <a:rPr lang="en-US" altLang="ko-KR"/>
              <a:t>TourAPI</a:t>
            </a:r>
            <a:r>
              <a:rPr lang="ko-KR" altLang="en-US"/>
              <a:t>의 관광정보와 관광객들의 후기 및 정보 정정의 빠른 반영을 통해 국내 다양한 관광지에 대한</a:t>
            </a:r>
          </a:p>
          <a:p>
            <a:r>
              <a:rPr lang="ko-KR" altLang="en-US"/>
              <a:t>최신 정보 활성화가 컨셉입니다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보시는 바와 같이 세 개로 서비스 내용을 나누어 봤습니다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3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관광 전</a:t>
            </a:r>
            <a:r>
              <a:rPr lang="en-US" altLang="ko-KR"/>
              <a:t>, </a:t>
            </a:r>
            <a:r>
              <a:rPr lang="ko-KR" altLang="en-US"/>
              <a:t>관광지에 대한 최신 정보 제공 입니다</a:t>
            </a:r>
            <a:r>
              <a:rPr lang="en-US" altLang="ko-KR"/>
              <a:t>.</a:t>
            </a:r>
          </a:p>
          <a:p>
            <a:r>
              <a:rPr lang="ko-KR" altLang="en-US"/>
              <a:t>이는 앞에 화면을통해 어떤 관광지가 있는지 알 수 있고 원하는 관광지에 찾아 들어가 클릭하면 해당 관광지에대한 자세한 내용이 </a:t>
            </a:r>
          </a:p>
          <a:p>
            <a:r>
              <a:rPr lang="ko-KR" altLang="en-US"/>
              <a:t>출력됩니다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관광 중</a:t>
            </a:r>
            <a:r>
              <a:rPr lang="en-US" altLang="ko-KR"/>
              <a:t>, </a:t>
            </a:r>
            <a:r>
              <a:rPr lang="ko-KR" altLang="en-US"/>
              <a:t>관광지에 대한 정보 확인 및 정보 정정 입니다</a:t>
            </a:r>
            <a:r>
              <a:rPr lang="en-US" altLang="ko-KR"/>
              <a:t>.</a:t>
            </a:r>
          </a:p>
          <a:p>
            <a:r>
              <a:rPr lang="ko-KR" altLang="en-US"/>
              <a:t>방금 들어간 화면에서 </a:t>
            </a:r>
            <a:r>
              <a:rPr lang="en-US" altLang="ko-KR"/>
              <a:t>USER </a:t>
            </a:r>
            <a:r>
              <a:rPr lang="ko-KR" altLang="en-US"/>
              <a:t>탭을 클릭하게되면 유저가 제보하고</a:t>
            </a:r>
            <a:r>
              <a:rPr lang="en-US" altLang="ko-KR"/>
              <a:t>, </a:t>
            </a:r>
            <a:r>
              <a:rPr lang="ko-KR" altLang="en-US"/>
              <a:t>유저가 작성한 사진</a:t>
            </a:r>
            <a:r>
              <a:rPr lang="en-US" altLang="ko-KR"/>
              <a:t>, </a:t>
            </a:r>
            <a:r>
              <a:rPr lang="ko-KR" altLang="en-US"/>
              <a:t>댓글들이 보여지게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7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3</a:t>
            </a:r>
            <a:r>
              <a:rPr lang="ko-KR" altLang="en-US"/>
              <a:t>번 관광 후 후기와 퀘스트 완료를 통한 기록 입니다</a:t>
            </a:r>
            <a:r>
              <a:rPr lang="en-US" altLang="ko-KR"/>
              <a:t>.</a:t>
            </a:r>
          </a:p>
          <a:p>
            <a:r>
              <a:rPr lang="ko-KR" altLang="en-US"/>
              <a:t>이는 퀘스트 란에 퀘스트가 제공되고 회원가입 후 로그인하여 작성된 내용들</a:t>
            </a:r>
            <a:r>
              <a:rPr lang="en-US" altLang="ko-KR"/>
              <a:t>, </a:t>
            </a:r>
            <a:r>
              <a:rPr lang="ko-KR" altLang="en-US"/>
              <a:t>퀘스트들을 모아볼수 있는 기능을 제공하려 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 주요 타겟 고객입니다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선택한 주요 타겟은 국내 관광에 관심이 있는 사람들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D6129-8B9A-4C9E-B114-DC68979BB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5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898180" y="-10278"/>
            <a:ext cx="616830" cy="3105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-9525" y="0"/>
            <a:ext cx="190770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  1</a:t>
            </a:r>
            <a:r>
              <a:rPr lang="en-US" altLang="ko-KR" sz="1600" b="1" spc="250"/>
              <a:t>. </a:t>
            </a:r>
            <a:r>
              <a:rPr lang="ko-KR" altLang="en-US" sz="1400" b="1" spc="200"/>
              <a:t>주요</a:t>
            </a:r>
            <a:r>
              <a:rPr lang="en-US" altLang="ko-KR" sz="14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Concept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2515010" y="-10278"/>
            <a:ext cx="616830" cy="31059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3131840" y="-10278"/>
            <a:ext cx="616830" cy="3105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3748670" y="-10278"/>
            <a:ext cx="616830" cy="310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4355410" y="-10278"/>
            <a:ext cx="616830" cy="310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972240" y="-10278"/>
            <a:ext cx="616830" cy="3105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부제목 4"/>
          <p:cNvSpPr txBox="1">
            <a:spLocks/>
          </p:cNvSpPr>
          <p:nvPr userDrawn="1"/>
        </p:nvSpPr>
        <p:spPr>
          <a:xfrm>
            <a:off x="-9526" y="299244"/>
            <a:ext cx="9153525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 anchor="ctr">
            <a:normAutofit fontScale="2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800" b="1">
                <a:solidFill>
                  <a:schemeClr val="bg1">
                    <a:lumMod val="9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1800" b="1">
              <a:solidFill>
                <a:schemeClr val="bg1">
                  <a:lumMod val="9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54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18805-A72A-48AF-ACB1-1484886F40C4}" type="datetimeFigureOut">
              <a:rPr lang="ko-KR" altLang="en-US" smtClean="0"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F0F90-C293-4C09-AE6E-B1F79B6EB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5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475656" y="4136107"/>
            <a:ext cx="2448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000" b="1" spc="1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깨비투어</a:t>
            </a:r>
            <a:r>
              <a:rPr lang="en-US" altLang="ko-KR" sz="2000" b="1" spc="1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- </a:t>
            </a:r>
          </a:p>
          <a:p>
            <a:pPr algn="ctr"/>
            <a:endParaRPr lang="en-US" altLang="ko-KR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이 철승</a:t>
            </a:r>
            <a:endParaRPr lang="en-US" altLang="ko-KR" sz="2000" spc="1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박 민희</a:t>
            </a:r>
            <a:endParaRPr lang="ko-KR" altLang="en-US" sz="2000" spc="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제목 3"/>
          <p:cNvSpPr>
            <a:spLocks noGrp="1"/>
          </p:cNvSpPr>
          <p:nvPr>
            <p:ph type="ctrTitle"/>
          </p:nvPr>
        </p:nvSpPr>
        <p:spPr>
          <a:xfrm>
            <a:off x="755576" y="1196752"/>
            <a:ext cx="4248472" cy="2592288"/>
          </a:xfrm>
          <a:solidFill>
            <a:srgbClr val="00B0F0"/>
          </a:solidFill>
          <a:ln w="28575">
            <a:noFill/>
          </a:ln>
        </p:spPr>
        <p:txBody>
          <a:bodyPr lIns="216000" tIns="144000" rIns="216000" bIns="144000">
            <a:normAutofit/>
          </a:bodyPr>
          <a:lstStyle/>
          <a:p>
            <a:pPr algn="just"/>
            <a:r>
              <a:rPr lang="en-US" altLang="ko-KR" sz="6000" b="1" spc="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KEBITOUR</a:t>
            </a:r>
            <a:br>
              <a:rPr lang="en-US" altLang="ko-KR" sz="3600" b="1" spc="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</a:br>
            <a:r>
              <a:rPr lang="en-US" altLang="ko-KR" sz="9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 </a:t>
            </a:r>
            <a:endParaRPr lang="ko-KR" altLang="en-US" sz="900" b="1" spc="1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</p:txBody>
      </p:sp>
      <p:pic>
        <p:nvPicPr>
          <p:cNvPr id="16" name="Picture 5" descr="C:\Users\Samsung\Desktop\aa11a.png">
            <a:extLst>
              <a:ext uri="{FF2B5EF4-FFF2-40B4-BE49-F238E27FC236}">
                <a16:creationId xmlns:a16="http://schemas.microsoft.com/office/drawing/2014/main" id="{4F5A9DBA-5F0F-4A04-8AD7-739466F9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62" y="452700"/>
            <a:ext cx="5053782" cy="64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6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08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16984" y="2058671"/>
            <a:ext cx="3861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여행관련 블로그나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8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68%</a:t>
            </a:r>
            <a:endParaRPr lang="ko-KR" altLang="en-US" sz="28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90171" y="1063769"/>
            <a:ext cx="7139136" cy="580926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 정보 검색 시 이용 매체</a:t>
            </a:r>
          </a:p>
        </p:txBody>
      </p:sp>
      <p:graphicFrame>
        <p:nvGraphicFramePr>
          <p:cNvPr id="9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810414"/>
              </p:ext>
            </p:extLst>
          </p:nvPr>
        </p:nvGraphicFramePr>
        <p:xfrm>
          <a:off x="714400" y="2403321"/>
          <a:ext cx="7530008" cy="36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22597" y="6581001"/>
            <a:ext cx="4421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한국관광공사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관광객 대상 관광서비스 수요조사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(2017.07)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6663" y="297054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정보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ko-KR" altLang="en-US" sz="2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 정보</a:t>
            </a:r>
            <a:endParaRPr lang="ko-KR" altLang="en-US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9306" y="372806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 정보를 가진 </a:t>
            </a:r>
            <a:r>
              <a:rPr lang="ko-KR" altLang="en-US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모바일 앱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필요</a:t>
            </a: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6372200" y="3421664"/>
            <a:ext cx="270532" cy="30640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9526" y="0"/>
            <a:ext cx="3141365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3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주요 </a:t>
            </a:r>
            <a:r>
              <a:rPr lang="en-US" altLang="ko-KR" sz="1600" b="1" spc="250"/>
              <a:t>Target </a:t>
            </a:r>
            <a:r>
              <a:rPr lang="ko-KR" altLang="en-US" sz="1600" b="1" spc="250"/>
              <a:t>고객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5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09</a:t>
            </a:r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15" name="Picture 4" descr="C:\Users\Samsung\Desktop\캡처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" t="17310" b="9496"/>
          <a:stretch/>
        </p:blipFill>
        <p:spPr bwMode="auto">
          <a:xfrm>
            <a:off x="6667760" y="2032417"/>
            <a:ext cx="1784272" cy="5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23728" y="6062025"/>
            <a:ext cx="2207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검색했을 때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(2017.10)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9603" y="884523"/>
            <a:ext cx="5804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시 국내 </a:t>
            </a:r>
            <a:r>
              <a:rPr lang="ko-KR" altLang="en-US" sz="32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관광정보가 많은 사이트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11560" y="2032418"/>
            <a:ext cx="5805189" cy="3916862"/>
            <a:chOff x="350987" y="2005031"/>
            <a:chExt cx="6236934" cy="4070903"/>
          </a:xfrm>
        </p:grpSpPr>
        <p:pic>
          <p:nvPicPr>
            <p:cNvPr id="2050" name="Picture 2" descr="ㅁㅁ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4"/>
            <a:stretch>
              <a:fillRect/>
            </a:stretch>
          </p:blipFill>
          <p:spPr bwMode="auto">
            <a:xfrm>
              <a:off x="350987" y="2005031"/>
              <a:ext cx="6236934" cy="4070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691680" y="4797152"/>
              <a:ext cx="230425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455812" y="2713498"/>
            <a:ext cx="2377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활발한 </a:t>
            </a:r>
            <a:r>
              <a:rPr lang="ko-KR" altLang="en-US" sz="240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정정</a:t>
            </a:r>
            <a:endParaRPr lang="en-US" altLang="ko-KR" sz="240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</a:p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 양의 </a:t>
            </a:r>
            <a:r>
              <a:rPr lang="ko-KR" altLang="en-US" sz="240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</a:t>
            </a:r>
            <a:endParaRPr lang="en-US" altLang="ko-KR" sz="240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모서리가 접힌 도형 20"/>
          <p:cNvSpPr/>
          <p:nvPr/>
        </p:nvSpPr>
        <p:spPr>
          <a:xfrm>
            <a:off x="6663518" y="4279947"/>
            <a:ext cx="1878748" cy="144016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“</a:t>
            </a:r>
            <a:r>
              <a:rPr lang="ko-KR" altLang="en-US">
                <a:solidFill>
                  <a:schemeClr val="tx1"/>
                </a:solidFill>
              </a:rPr>
              <a:t>관광서비스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특화</a:t>
            </a:r>
            <a:r>
              <a:rPr lang="ko-KR" altLang="en-US">
                <a:solidFill>
                  <a:schemeClr val="tx1"/>
                </a:solidFill>
              </a:rPr>
              <a:t> 앱 아님</a:t>
            </a:r>
            <a:r>
              <a:rPr lang="en-US" altLang="ko-KR">
                <a:solidFill>
                  <a:schemeClr val="tx1"/>
                </a:solidFill>
              </a:rPr>
              <a:t>”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9526" y="0"/>
            <a:ext cx="3141365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3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주요 </a:t>
            </a:r>
            <a:r>
              <a:rPr lang="en-US" altLang="ko-KR" sz="1600" b="1" spc="250"/>
              <a:t>Target </a:t>
            </a:r>
            <a:r>
              <a:rPr lang="ko-KR" altLang="en-US" sz="1600" b="1" spc="250"/>
              <a:t>고객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0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259807" y="1844824"/>
            <a:ext cx="5632673" cy="4549130"/>
            <a:chOff x="3259807" y="1707654"/>
            <a:chExt cx="5804073" cy="4686300"/>
          </a:xfrm>
        </p:grpSpPr>
        <p:pic>
          <p:nvPicPr>
            <p:cNvPr id="4" name="Picture 2" descr="C:\Users\Samsung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807" y="1707654"/>
              <a:ext cx="5467350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808796" y="2492896"/>
              <a:ext cx="2059348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16783" y="3583834"/>
              <a:ext cx="2059348" cy="4212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4" descr="C:\Users\Samsung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20" y="1723653"/>
              <a:ext cx="2581275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660144" y="2862047"/>
              <a:ext cx="2059348" cy="9252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490408" y="3845049"/>
              <a:ext cx="2573472" cy="937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11</a:t>
            </a:r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/>
          <a:stretch/>
        </p:blipFill>
        <p:spPr>
          <a:xfrm>
            <a:off x="603595" y="1995730"/>
            <a:ext cx="2428107" cy="41585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4595" y="4120232"/>
            <a:ext cx="1296144" cy="818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03078" y="888996"/>
            <a:ext cx="5937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이용자 수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많은 관광서비스 어플리케이션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09843" y="3964466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방대한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관광정보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모서리가 접힌 도형 18"/>
          <p:cNvSpPr/>
          <p:nvPr/>
        </p:nvSpPr>
        <p:spPr>
          <a:xfrm>
            <a:off x="6679213" y="4696502"/>
            <a:ext cx="1878748" cy="144016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“</a:t>
            </a:r>
            <a:r>
              <a:rPr lang="ko-KR" altLang="en-US">
                <a:solidFill>
                  <a:schemeClr val="tx1"/>
                </a:solidFill>
              </a:rPr>
              <a:t>적은 </a:t>
            </a:r>
            <a:r>
              <a:rPr lang="ko-KR" altLang="en-US" b="1">
                <a:solidFill>
                  <a:schemeClr val="tx1"/>
                </a:solidFill>
              </a:rPr>
              <a:t>댓글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후기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가 아쉬움</a:t>
            </a:r>
            <a:r>
              <a:rPr lang="en-US" altLang="ko-KR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526" y="0"/>
            <a:ext cx="3141365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3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주요 </a:t>
            </a:r>
            <a:r>
              <a:rPr lang="en-US" altLang="ko-KR" sz="1600" b="1" spc="250"/>
              <a:t>Target </a:t>
            </a:r>
            <a:r>
              <a:rPr lang="ko-KR" altLang="en-US" sz="1600" b="1" spc="250"/>
              <a:t>고객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8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10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56176" y="2338897"/>
            <a:ext cx="2580221" cy="1080120"/>
          </a:xfrm>
        </p:spPr>
        <p:txBody>
          <a:bodyPr>
            <a:noAutofit/>
          </a:bodyPr>
          <a:lstStyle/>
          <a:p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구글 플레이 스토어 </a:t>
            </a:r>
            <a:b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800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  <a:b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평점순 </a:t>
            </a:r>
            <a:r>
              <a:rPr lang="en-US" altLang="ko-KR" sz="1800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(2017.09)</a:t>
            </a:r>
            <a:endParaRPr lang="ko-KR" altLang="en-US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"/>
          <a:stretch/>
        </p:blipFill>
        <p:spPr>
          <a:xfrm>
            <a:off x="3570522" y="2049541"/>
            <a:ext cx="2370354" cy="4021006"/>
          </a:xfrm>
        </p:spPr>
      </p:pic>
      <p:sp>
        <p:nvSpPr>
          <p:cNvPr id="7" name="직사각형 6"/>
          <p:cNvSpPr/>
          <p:nvPr/>
        </p:nvSpPr>
        <p:spPr>
          <a:xfrm>
            <a:off x="3553646" y="4124005"/>
            <a:ext cx="1065512" cy="737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6" b="6146"/>
          <a:stretch/>
        </p:blipFill>
        <p:spPr>
          <a:xfrm>
            <a:off x="774886" y="5230523"/>
            <a:ext cx="2541565" cy="1004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31528"/>
          <a:stretch/>
        </p:blipFill>
        <p:spPr>
          <a:xfrm>
            <a:off x="643931" y="1981171"/>
            <a:ext cx="2541565" cy="29176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25542" y="2878957"/>
            <a:ext cx="1855080" cy="507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1272" y="5987169"/>
            <a:ext cx="2463997" cy="25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00436" y="888996"/>
            <a:ext cx="5343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관광 </a:t>
            </a:r>
            <a:r>
              <a:rPr lang="ko-KR" altLang="en-US" sz="32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인기가 있는 어플리케이션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836096" y="3600785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장소 위주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 </a:t>
            </a:r>
            <a:r>
              <a:rPr lang="ko-KR" altLang="en-US" sz="280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</a:t>
            </a:r>
            <a:endParaRPr lang="en-US" altLang="ko-KR" sz="280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모서리가 접힌 도형 14"/>
          <p:cNvSpPr/>
          <p:nvPr/>
        </p:nvSpPr>
        <p:spPr>
          <a:xfrm>
            <a:off x="6575635" y="4293096"/>
            <a:ext cx="1878748" cy="144016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“</a:t>
            </a:r>
            <a:r>
              <a:rPr lang="ko-KR" altLang="en-US">
                <a:solidFill>
                  <a:schemeClr val="tx1"/>
                </a:solidFill>
              </a:rPr>
              <a:t>적은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 b="1">
                <a:solidFill>
                  <a:schemeClr val="tx1"/>
                </a:solidFill>
              </a:rPr>
              <a:t>베이스 데이터</a:t>
            </a:r>
            <a:r>
              <a:rPr lang="ko-KR" altLang="en-US">
                <a:solidFill>
                  <a:schemeClr val="tx1"/>
                </a:solidFill>
              </a:rPr>
              <a:t>가 아쉬움</a:t>
            </a:r>
            <a:r>
              <a:rPr lang="en-US" altLang="ko-KR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9526" y="0"/>
            <a:ext cx="3141365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3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주요 </a:t>
            </a:r>
            <a:r>
              <a:rPr lang="en-US" altLang="ko-KR" sz="1600" b="1" spc="250"/>
              <a:t>Target </a:t>
            </a:r>
            <a:r>
              <a:rPr lang="ko-KR" altLang="en-US" sz="1600" b="1" spc="250"/>
              <a:t>고객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5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12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526" y="0"/>
            <a:ext cx="3141365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3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주요 </a:t>
            </a:r>
            <a:r>
              <a:rPr lang="en-US" altLang="ko-KR" sz="1600" b="1" spc="250"/>
              <a:t>Target </a:t>
            </a:r>
            <a:r>
              <a:rPr lang="ko-KR" altLang="en-US" sz="1600" b="1" spc="250"/>
              <a:t>고객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A7F9A-8996-4B1F-BEBF-2A823A96F23B}"/>
              </a:ext>
            </a:extLst>
          </p:cNvPr>
          <p:cNvSpPr/>
          <p:nvPr/>
        </p:nvSpPr>
        <p:spPr>
          <a:xfrm>
            <a:off x="1705670" y="1170031"/>
            <a:ext cx="5732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국내 관광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객의 </a:t>
            </a:r>
            <a:r>
              <a:rPr lang="ko-KR" altLang="en-US" sz="36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니즈</a:t>
            </a:r>
            <a:r>
              <a:rPr lang="ko-KR" altLang="en-US" sz="28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&amp;</a:t>
            </a:r>
            <a:r>
              <a:rPr lang="en-US" altLang="ko-KR" sz="28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6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핵심</a:t>
            </a:r>
            <a:r>
              <a:rPr lang="ko-KR" altLang="en-US" sz="28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컨텐츠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151587499"/>
              </p:ext>
            </p:extLst>
          </p:nvPr>
        </p:nvGraphicFramePr>
        <p:xfrm>
          <a:off x="1522587" y="21013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08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43608" y="1442798"/>
            <a:ext cx="2728856" cy="1397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</a:t>
            </a:r>
          </a:p>
          <a:p>
            <a:r>
              <a:rPr lang="en-US" altLang="ko-KR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endParaRPr lang="ko-KR" altLang="en-US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A7F9A-8996-4B1F-BEBF-2A823A96F23B}"/>
              </a:ext>
            </a:extLst>
          </p:cNvPr>
          <p:cNvSpPr/>
          <p:nvPr/>
        </p:nvSpPr>
        <p:spPr>
          <a:xfrm>
            <a:off x="4443627" y="1789782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KEBI TOUR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ko-KR" altLang="en-US" sz="36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하게 될까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17032"/>
            <a:ext cx="1259929" cy="12599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99717" y="2270704"/>
            <a:ext cx="7441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8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6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14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59080" y="1136938"/>
            <a:ext cx="3429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깨비투어의  사용 </a:t>
            </a:r>
            <a:r>
              <a:rPr lang="ko-KR" altLang="en-US" sz="40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19" y="2345534"/>
            <a:ext cx="472966" cy="59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5" t="40837" r="40519" b="40508"/>
          <a:stretch/>
        </p:blipFill>
        <p:spPr bwMode="auto">
          <a:xfrm>
            <a:off x="1568708" y="3212976"/>
            <a:ext cx="606588" cy="5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Samsung\Desktop\asadsas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38" y="4725143"/>
            <a:ext cx="534258" cy="5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07343" y="2456472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 </a:t>
            </a:r>
            <a:r>
              <a:rPr lang="ko-KR" altLang="en-US"/>
              <a:t>방대하고 공신력 있는 </a:t>
            </a:r>
            <a:r>
              <a:rPr lang="ko-KR" altLang="en-US" b="1">
                <a:solidFill>
                  <a:srgbClr val="00B0F0"/>
                </a:solidFill>
              </a:rPr>
              <a:t>전국의 관광정보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07740" y="400506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 </a:t>
            </a:r>
            <a:r>
              <a:rPr lang="ko-KR" altLang="en-US" b="1">
                <a:solidFill>
                  <a:srgbClr val="00B0F0"/>
                </a:solidFill>
              </a:rPr>
              <a:t>후기 공유</a:t>
            </a:r>
            <a:r>
              <a:rPr lang="ko-KR" altLang="en-US"/>
              <a:t>를 통한 상부상조</a:t>
            </a:r>
            <a:r>
              <a:rPr lang="en-US" altLang="ko-KR"/>
              <a:t> &amp; </a:t>
            </a:r>
            <a:r>
              <a:rPr lang="ko-KR" altLang="en-US"/>
              <a:t>의미있는 추억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07740" y="3325490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 </a:t>
            </a:r>
            <a:r>
              <a:rPr lang="ko-KR" altLang="en-US"/>
              <a:t>관광지에 대한</a:t>
            </a:r>
            <a:r>
              <a:rPr lang="en-US" altLang="ko-KR"/>
              <a:t> </a:t>
            </a:r>
            <a:r>
              <a:rPr lang="ko-KR" altLang="en-US" b="1">
                <a:solidFill>
                  <a:srgbClr val="00B0F0"/>
                </a:solidFill>
              </a:rPr>
              <a:t>최신 정보</a:t>
            </a:r>
            <a:r>
              <a:rPr lang="ko-KR" altLang="en-US"/>
              <a:t> 공유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407343" y="4823796"/>
            <a:ext cx="599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 </a:t>
            </a:r>
            <a:r>
              <a:rPr lang="ko-KR" altLang="en-US"/>
              <a:t>전국적인 </a:t>
            </a:r>
            <a:r>
              <a:rPr lang="ko-KR" altLang="en-US" b="1">
                <a:solidFill>
                  <a:srgbClr val="00B0F0"/>
                </a:solidFill>
              </a:rPr>
              <a:t>퀘스트</a:t>
            </a:r>
            <a:r>
              <a:rPr lang="ko-KR" altLang="en-US"/>
              <a:t> 목록 ▷ 퀘스트완료를 수집하는 재미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43" y="1249561"/>
            <a:ext cx="482640" cy="48264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-9526" y="0"/>
            <a:ext cx="379938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4</a:t>
            </a:r>
            <a:r>
              <a:rPr lang="en-US" altLang="ko-KR" sz="1600" b="1" spc="250"/>
              <a:t>. Business Model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43608" y="1442798"/>
            <a:ext cx="2728856" cy="1397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확장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62" y="4139696"/>
            <a:ext cx="764713" cy="764713"/>
          </a:xfrm>
          <a:prstGeom prst="rect">
            <a:avLst/>
          </a:prstGeom>
        </p:spPr>
      </p:pic>
      <p:pic>
        <p:nvPicPr>
          <p:cNvPr id="10" name="Picture 4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" t="40470" r="78540" b="41114"/>
          <a:stretch/>
        </p:blipFill>
        <p:spPr bwMode="auto">
          <a:xfrm>
            <a:off x="4384129" y="2010633"/>
            <a:ext cx="697925" cy="69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:\Users\Samsung\Desktop\vr-1911452_960_720.pn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08" y="3137170"/>
            <a:ext cx="583659" cy="58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7296" y="2141522"/>
            <a:ext cx="27510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00B0F0"/>
                </a:solidFill>
              </a:rPr>
              <a:t>다국어</a:t>
            </a:r>
            <a:r>
              <a:rPr lang="ko-KR" altLang="en-US"/>
              <a:t> 지원 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영어</a:t>
            </a:r>
            <a:r>
              <a:rPr lang="en-US" altLang="ko-KR"/>
              <a:t>, </a:t>
            </a:r>
            <a:r>
              <a:rPr lang="ko-KR" altLang="en-US"/>
              <a:t>일본어</a:t>
            </a:r>
            <a:r>
              <a:rPr lang="en-US" altLang="ko-KR"/>
              <a:t>, </a:t>
            </a:r>
            <a:r>
              <a:rPr lang="ko-KR" altLang="en-US"/>
              <a:t>중국어 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1151" y="3244333"/>
            <a:ext cx="1983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00B0F0"/>
                </a:solidFill>
              </a:rPr>
              <a:t>360</a:t>
            </a:r>
            <a:r>
              <a:rPr lang="ko-KR" altLang="en-US" sz="2000" b="1">
                <a:solidFill>
                  <a:srgbClr val="00B0F0"/>
                </a:solidFill>
              </a:rPr>
              <a:t>도</a:t>
            </a:r>
            <a:r>
              <a:rPr lang="en-US" altLang="ko-KR" sz="2000" b="1">
                <a:solidFill>
                  <a:srgbClr val="00B0F0"/>
                </a:solidFill>
              </a:rPr>
              <a:t> </a:t>
            </a:r>
            <a:r>
              <a:rPr lang="ko-KR" altLang="en-US"/>
              <a:t>사진 추가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0737" y="433738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광고</a:t>
            </a:r>
            <a:r>
              <a:rPr lang="en-US" altLang="ko-KR"/>
              <a:t>, </a:t>
            </a:r>
            <a:r>
              <a:rPr lang="ko-KR" altLang="en-US"/>
              <a:t>숙박 업체와 </a:t>
            </a:r>
            <a:r>
              <a:rPr lang="ko-KR" altLang="en-US" sz="2000" b="1">
                <a:solidFill>
                  <a:srgbClr val="00B0F0"/>
                </a:solidFill>
              </a:rPr>
              <a:t>협약</a:t>
            </a:r>
          </a:p>
        </p:txBody>
      </p:sp>
    </p:spTree>
    <p:extLst>
      <p:ext uri="{BB962C8B-B14F-4D97-AF65-F5344CB8AC3E}">
        <p14:creationId xmlns:p14="http://schemas.microsoft.com/office/powerpoint/2010/main" val="39617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16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8F7ABE-1748-4DF0-91D4-2315287FD800}"/>
              </a:ext>
            </a:extLst>
          </p:cNvPr>
          <p:cNvSpPr txBox="1">
            <a:spLocks/>
          </p:cNvSpPr>
          <p:nvPr/>
        </p:nvSpPr>
        <p:spPr>
          <a:xfrm>
            <a:off x="590872" y="7738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5923" y="773832"/>
            <a:ext cx="2563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가치  </a:t>
            </a:r>
            <a:r>
              <a:rPr lang="ko-KR" altLang="en-US" sz="40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</a:t>
            </a:r>
          </a:p>
        </p:txBody>
      </p:sp>
      <p:pic>
        <p:nvPicPr>
          <p:cNvPr id="14" name="Picture 4" descr="C:\Users\Samsung\Desktop\icon-157349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96" y="4254110"/>
            <a:ext cx="462903" cy="52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18" y="886455"/>
            <a:ext cx="482640" cy="482640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1" y="3068960"/>
            <a:ext cx="472966" cy="59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5" t="40837" r="40519" b="40508"/>
          <a:stretch/>
        </p:blipFill>
        <p:spPr bwMode="auto">
          <a:xfrm>
            <a:off x="630064" y="3842555"/>
            <a:ext cx="606588" cy="5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" y="4716512"/>
            <a:ext cx="625886" cy="478893"/>
          </a:xfrm>
          <a:prstGeom prst="rect">
            <a:avLst/>
          </a:prstGeom>
        </p:spPr>
      </p:pic>
      <p:pic>
        <p:nvPicPr>
          <p:cNvPr id="19" name="Picture 3" descr="C:\Users\Samsung\Desktop\asadsasd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844" y="3132608"/>
            <a:ext cx="534258" cy="5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55950" y="3231261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/>
              <a:t>가이드 </a:t>
            </a:r>
            <a:r>
              <a:rPr lang="ko-KR" altLang="en-US" b="1">
                <a:solidFill>
                  <a:srgbClr val="FF0000"/>
                </a:solidFill>
              </a:rPr>
              <a:t>오디오</a:t>
            </a:r>
            <a:r>
              <a:rPr lang="ko-KR" altLang="en-US"/>
              <a:t> 기능 제공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8775" y="396975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/>
              <a:t>후기 자동 번역 기능</a:t>
            </a: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1246300" y="4814406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+ 360</a:t>
            </a:r>
            <a:r>
              <a:rPr lang="ko-KR" altLang="en-US"/>
              <a:t>도 사진을 통한 방문촉진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46300" y="561722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 b="1"/>
              <a:t>전세계적인 퀘스트 </a:t>
            </a:r>
            <a:r>
              <a:rPr lang="ko-KR" altLang="en-US"/>
              <a:t>목록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12598" y="4295168"/>
            <a:ext cx="28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/>
              <a:t>숙박업체 등 </a:t>
            </a:r>
            <a:r>
              <a:rPr lang="ko-KR" altLang="en-US" b="1"/>
              <a:t>예약</a:t>
            </a:r>
            <a:r>
              <a:rPr lang="ko-KR" altLang="en-US"/>
              <a:t> 기능 </a:t>
            </a:r>
            <a:endParaRPr lang="en-US" altLang="ko-KR"/>
          </a:p>
          <a:p>
            <a:r>
              <a:rPr lang="ko-KR" altLang="en-US"/>
              <a:t>▷ 수수료 및 업체광고비</a:t>
            </a:r>
          </a:p>
        </p:txBody>
      </p:sp>
      <p:pic>
        <p:nvPicPr>
          <p:cNvPr id="25" name="Picture 3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0" t="3934" r="42440" b="78611"/>
          <a:stretch/>
        </p:blipFill>
        <p:spPr bwMode="auto">
          <a:xfrm>
            <a:off x="1853598" y="1628800"/>
            <a:ext cx="553745" cy="6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421054" y="1771909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/>
              <a:t>고객 </a:t>
            </a:r>
            <a:r>
              <a:rPr lang="en-US" altLang="ko-KR"/>
              <a:t>: </a:t>
            </a:r>
            <a:r>
              <a:rPr lang="ko-KR" altLang="en-US" b="1">
                <a:solidFill>
                  <a:srgbClr val="FF0000"/>
                </a:solidFill>
              </a:rPr>
              <a:t>외국인</a:t>
            </a:r>
            <a:r>
              <a:rPr lang="ko-KR" altLang="en-US"/>
              <a:t> 국내관광객</a:t>
            </a:r>
            <a:r>
              <a:rPr lang="en-US" altLang="ko-KR"/>
              <a:t>, </a:t>
            </a:r>
            <a:r>
              <a:rPr lang="ko-KR" altLang="en-US" b="1"/>
              <a:t>광고주</a:t>
            </a:r>
            <a:r>
              <a:rPr lang="en-US" altLang="ko-KR" b="1"/>
              <a:t>, </a:t>
            </a:r>
            <a:r>
              <a:rPr lang="ko-KR" altLang="en-US" b="1"/>
              <a:t>숙박업체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9526" y="0"/>
            <a:ext cx="4365502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5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상품 확장 계획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77684" y="2440854"/>
            <a:ext cx="144016" cy="37964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90102" y="3186842"/>
            <a:ext cx="3150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+ </a:t>
            </a:r>
            <a:r>
              <a:rPr lang="ko-KR" altLang="en-US"/>
              <a:t>본인의 업체</a:t>
            </a:r>
            <a:r>
              <a:rPr lang="en-US" altLang="ko-KR"/>
              <a:t>(ex: </a:t>
            </a:r>
            <a:r>
              <a:rPr lang="ko-KR" altLang="en-US"/>
              <a:t>식당</a:t>
            </a:r>
            <a:r>
              <a:rPr lang="en-US" altLang="ko-KR"/>
              <a:t>, </a:t>
            </a:r>
            <a:r>
              <a:rPr lang="ko-KR" altLang="en-US"/>
              <a:t>숙박</a:t>
            </a:r>
            <a:r>
              <a:rPr lang="en-US" altLang="ko-KR"/>
              <a:t>)</a:t>
            </a:r>
          </a:p>
          <a:p>
            <a:r>
              <a:rPr lang="en-US" altLang="ko-KR"/>
              <a:t>   </a:t>
            </a:r>
            <a:r>
              <a:rPr lang="ko-KR" altLang="en-US"/>
              <a:t>정보 생성 및 갱신</a:t>
            </a:r>
          </a:p>
        </p:txBody>
      </p:sp>
      <p:pic>
        <p:nvPicPr>
          <p:cNvPr id="29" name="Picture 3" descr="C:\Users\Samsung\Desktop\asadsasd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2" y="5518571"/>
            <a:ext cx="534258" cy="5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71651" y="2385089"/>
            <a:ext cx="1199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컨텐츠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457488" y="2358313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2690" y="2466679"/>
            <a:ext cx="339352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27199" y="2466679"/>
            <a:ext cx="339352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23" y="5289190"/>
            <a:ext cx="473820" cy="47382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612598" y="5354553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+ </a:t>
            </a:r>
            <a:r>
              <a:rPr lang="ko-KR" altLang="en-US" b="1"/>
              <a:t>배너 광고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▷ 광고비</a:t>
            </a:r>
          </a:p>
        </p:txBody>
      </p:sp>
    </p:spTree>
    <p:extLst>
      <p:ext uri="{BB962C8B-B14F-4D97-AF65-F5344CB8AC3E}">
        <p14:creationId xmlns:p14="http://schemas.microsoft.com/office/powerpoint/2010/main" val="28406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8F7ABE-1748-4DF0-91D4-2315287FD800}"/>
              </a:ext>
            </a:extLst>
          </p:cNvPr>
          <p:cNvSpPr txBox="1">
            <a:spLocks/>
          </p:cNvSpPr>
          <p:nvPr/>
        </p:nvSpPr>
        <p:spPr>
          <a:xfrm>
            <a:off x="590872" y="7738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43608" y="1442798"/>
            <a:ext cx="2728856" cy="1397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경쟁력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요소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8843003"/>
              </p:ext>
            </p:extLst>
          </p:nvPr>
        </p:nvGraphicFramePr>
        <p:xfrm>
          <a:off x="3203848" y="2818120"/>
          <a:ext cx="5734694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91880" y="3327375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A</a:t>
            </a:r>
            <a:endParaRPr lang="ko-KR" altLang="en-US" sz="2400" b="1"/>
          </a:p>
        </p:txBody>
      </p:sp>
      <p:sp>
        <p:nvSpPr>
          <p:cNvPr id="14" name="TextBox 13"/>
          <p:cNvSpPr txBox="1"/>
          <p:nvPr/>
        </p:nvSpPr>
        <p:spPr>
          <a:xfrm>
            <a:off x="3491880" y="440749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</a:t>
            </a:r>
            <a:endParaRPr lang="ko-KR" altLang="en-US" sz="2400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744">
            <a:off x="5111002" y="1393919"/>
            <a:ext cx="1368152" cy="13681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7470">
            <a:off x="6365935" y="1587535"/>
            <a:ext cx="1015404" cy="9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329288" y="2645823"/>
            <a:ext cx="2160240" cy="939800"/>
          </a:xfrm>
        </p:spPr>
        <p:txBody>
          <a:bodyPr>
            <a:normAutofit/>
          </a:bodyPr>
          <a:lstStyle/>
          <a:p>
            <a:r>
              <a:rPr lang="en-US" altLang="ko-KR" sz="4000" b="1" spc="20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000" b="1" spc="20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971600" y="1854349"/>
            <a:ext cx="1613272" cy="1622586"/>
            <a:chOff x="987554" y="2155205"/>
            <a:chExt cx="1613272" cy="1622586"/>
          </a:xfrm>
        </p:grpSpPr>
        <p:sp>
          <p:nvSpPr>
            <p:cNvPr id="55" name="직사각형 54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 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Concept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843808" y="1844824"/>
            <a:ext cx="1613272" cy="1622586"/>
            <a:chOff x="987554" y="2155205"/>
            <a:chExt cx="1613272" cy="1622586"/>
          </a:xfrm>
          <a:noFill/>
        </p:grpSpPr>
        <p:sp>
          <p:nvSpPr>
            <p:cNvPr id="79" name="직사각형 78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grp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내용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grp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71600" y="3730898"/>
            <a:ext cx="1613272" cy="1622586"/>
            <a:chOff x="987554" y="2155205"/>
            <a:chExt cx="1613272" cy="1622586"/>
          </a:xfrm>
          <a:noFill/>
        </p:grpSpPr>
        <p:sp>
          <p:nvSpPr>
            <p:cNvPr id="82" name="직사각형 81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grp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Business</a:t>
              </a:r>
            </a:p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Model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grp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843808" y="3730898"/>
            <a:ext cx="1613272" cy="1622586"/>
            <a:chOff x="987554" y="2155205"/>
            <a:chExt cx="1613272" cy="1622586"/>
          </a:xfrm>
        </p:grpSpPr>
        <p:sp>
          <p:nvSpPr>
            <p:cNvPr id="85" name="직사각형 84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상품확장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계획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6016" y="3730898"/>
            <a:ext cx="1613272" cy="1622586"/>
            <a:chOff x="987554" y="2155205"/>
            <a:chExt cx="1613272" cy="1622586"/>
          </a:xfrm>
          <a:noFill/>
        </p:grpSpPr>
        <p:sp>
          <p:nvSpPr>
            <p:cNvPr id="88" name="직사각형 87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grp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경쟁력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요소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grp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588224" y="3730898"/>
            <a:ext cx="1613272" cy="1622586"/>
            <a:chOff x="987554" y="2155205"/>
            <a:chExt cx="1613272" cy="1622586"/>
          </a:xfrm>
        </p:grpSpPr>
        <p:sp>
          <p:nvSpPr>
            <p:cNvPr id="91" name="직사각형 90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</a:p>
            <a:p>
              <a:pPr algn="ctr"/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사용사항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</a:t>
              </a:r>
              <a:endPara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16016" y="1844824"/>
            <a:ext cx="1613272" cy="1622586"/>
            <a:chOff x="987554" y="2155205"/>
            <a:chExt cx="1613272" cy="1622586"/>
          </a:xfrm>
        </p:grpSpPr>
        <p:sp>
          <p:nvSpPr>
            <p:cNvPr id="94" name="직사각형 93"/>
            <p:cNvSpPr/>
            <p:nvPr/>
          </p:nvSpPr>
          <p:spPr>
            <a:xfrm>
              <a:off x="987554" y="2155205"/>
              <a:ext cx="1613272" cy="1622586"/>
            </a:xfrm>
            <a:prstGeom prst="rect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주요 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Target </a:t>
              </a:r>
              <a:r>
                <a:rPr lang="ko-KR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고객</a:t>
              </a:r>
              <a:endPara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577624" y="2213099"/>
              <a:ext cx="433132" cy="584775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" name="순서도: 병합 4"/>
          <p:cNvSpPr/>
          <p:nvPr/>
        </p:nvSpPr>
        <p:spPr>
          <a:xfrm rot="16200000">
            <a:off x="2552775" y="2512101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병합 31"/>
          <p:cNvSpPr/>
          <p:nvPr/>
        </p:nvSpPr>
        <p:spPr>
          <a:xfrm rot="16200000">
            <a:off x="4427984" y="2512101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병합 32"/>
          <p:cNvSpPr/>
          <p:nvPr/>
        </p:nvSpPr>
        <p:spPr>
          <a:xfrm rot="16200000">
            <a:off x="4427984" y="4398175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병합 33"/>
          <p:cNvSpPr/>
          <p:nvPr/>
        </p:nvSpPr>
        <p:spPr>
          <a:xfrm rot="16200000">
            <a:off x="2584872" y="4398175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병합 34"/>
          <p:cNvSpPr/>
          <p:nvPr/>
        </p:nvSpPr>
        <p:spPr>
          <a:xfrm rot="16200000">
            <a:off x="6295405" y="4398175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병합 35"/>
          <p:cNvSpPr/>
          <p:nvPr/>
        </p:nvSpPr>
        <p:spPr>
          <a:xfrm rot="16200000">
            <a:off x="6295405" y="2486259"/>
            <a:ext cx="288032" cy="288032"/>
          </a:xfrm>
          <a:prstGeom prst="flowChartMerg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0F03500-22D2-421C-96BF-7055CA0C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592" y="1451685"/>
            <a:ext cx="6012800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tabLst>
                <a:tab pos="450215" algn="l"/>
              </a:tabLst>
            </a:pPr>
            <a:r>
              <a:rPr lang="ko-KR" altLang="ko-KR" sz="2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고객 입장</a:t>
            </a:r>
            <a:r>
              <a:rPr lang="ko-KR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에서의 타</a:t>
            </a:r>
            <a:r>
              <a:rPr lang="x-none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기존</a:t>
            </a:r>
            <a:r>
              <a:rPr lang="x-none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서비스 대비 </a:t>
            </a:r>
            <a:r>
              <a:rPr lang="ko-KR" altLang="ko-KR" sz="2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차별화</a:t>
            </a:r>
            <a:r>
              <a:rPr lang="x-none" altLang="ko-KR" sz="2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Point</a:t>
            </a:r>
            <a:endParaRPr lang="ko-KR" altLang="ko-KR" sz="24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62" y="3140967"/>
            <a:ext cx="1152129" cy="1152129"/>
          </a:xfrm>
          <a:prstGeom prst="rect">
            <a:avLst/>
          </a:prstGeom>
        </p:spPr>
      </p:pic>
      <p:pic>
        <p:nvPicPr>
          <p:cNvPr id="8" name="Picture 4" descr="C:\Users\Samsung\Desktop\icon-157349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70" y="4759840"/>
            <a:ext cx="540112" cy="6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501796" y="4848111"/>
            <a:ext cx="5141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수정한 정보를 </a:t>
            </a:r>
            <a:r>
              <a:rPr lang="ko-KR" altLang="ko-KR" sz="2400" b="1">
                <a:solidFill>
                  <a:srgbClr val="0070C0"/>
                </a:solidFill>
                <a:latin typeface="Moebius"/>
                <a:cs typeface="Times New Roman" panose="02020603050405020304" pitchFamily="18" charset="0"/>
              </a:rPr>
              <a:t>바로</a:t>
            </a:r>
            <a:r>
              <a:rPr lang="ko-KR" altLang="ko-KR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사용자</a:t>
            </a:r>
            <a:r>
              <a:rPr lang="en-US" altLang="ko-KR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)</a:t>
            </a:r>
            <a:r>
              <a:rPr lang="ko-KR" altLang="ko-KR" b="1">
                <a:solidFill>
                  <a:srgbClr val="000000"/>
                </a:solidFill>
                <a:latin typeface="Moebius"/>
                <a:cs typeface="Times New Roman" panose="02020603050405020304" pitchFamily="18" charset="0"/>
              </a:rPr>
              <a:t>상세정보에 </a:t>
            </a:r>
            <a:r>
              <a:rPr lang="ko-KR" altLang="ko-KR" sz="2400" b="1">
                <a:solidFill>
                  <a:srgbClr val="0070C0"/>
                </a:solidFill>
                <a:latin typeface="Moebius"/>
                <a:cs typeface="Times New Roman" panose="02020603050405020304" pitchFamily="18" charset="0"/>
              </a:rPr>
              <a:t>반영</a:t>
            </a:r>
            <a:endParaRPr lang="ko-KR" altLang="en-US" sz="240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0599" y="2434317"/>
            <a:ext cx="1845377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 정보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22921" y="1196752"/>
            <a:ext cx="631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endParaRPr lang="ko-KR" altLang="en-US" sz="48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6"/>
          <a:stretch/>
        </p:blipFill>
        <p:spPr>
          <a:xfrm>
            <a:off x="5648095" y="3140967"/>
            <a:ext cx="622718" cy="11288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20741" y="2649760"/>
            <a:ext cx="290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신뢰도 높은 정보</a:t>
            </a:r>
            <a:r>
              <a:rPr lang="en-US" altLang="ko-KR"/>
              <a:t>(TourAPI)</a:t>
            </a:r>
            <a:endParaRPr lang="ko-KR" altLang="en-US"/>
          </a:p>
        </p:txBody>
      </p:sp>
      <p:sp>
        <p:nvSpPr>
          <p:cNvPr id="15" name="덧셈 기호 14"/>
          <p:cNvSpPr/>
          <p:nvPr/>
        </p:nvSpPr>
        <p:spPr>
          <a:xfrm>
            <a:off x="4434965" y="3404631"/>
            <a:ext cx="648072" cy="648072"/>
          </a:xfrm>
          <a:prstGeom prst="mathPlus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18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9526" y="0"/>
            <a:ext cx="501357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6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경쟁력 요소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B536F-D8EE-4BAA-8F7C-6C9F6088983E}"/>
              </a:ext>
            </a:extLst>
          </p:cNvPr>
          <p:cNvSpPr txBox="1"/>
          <p:nvPr/>
        </p:nvSpPr>
        <p:spPr>
          <a:xfrm>
            <a:off x="3066360" y="4294161"/>
            <a:ext cx="646331" cy="369332"/>
          </a:xfrm>
          <a:prstGeom prst="rect">
            <a:avLst/>
          </a:prstGeom>
          <a:solidFill>
            <a:srgbClr val="FFC000">
              <a:alpha val="67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4589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19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8F7ABE-1748-4DF0-91D4-2315287FD800}"/>
              </a:ext>
            </a:extLst>
          </p:cNvPr>
          <p:cNvSpPr txBox="1">
            <a:spLocks/>
          </p:cNvSpPr>
          <p:nvPr/>
        </p:nvSpPr>
        <p:spPr>
          <a:xfrm>
            <a:off x="590872" y="7738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E0F03500-22D2-421C-96BF-7055CA0C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312" y="1013827"/>
            <a:ext cx="3400290" cy="419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tabLst>
                <a:tab pos="450215" algn="l"/>
              </a:tabLst>
            </a:pPr>
            <a:r>
              <a:rPr lang="ko-KR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경쟁</a:t>
            </a:r>
            <a:r>
              <a:rPr lang="x-none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유사</a:t>
            </a:r>
            <a:r>
              <a:rPr lang="x-none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상품</a:t>
            </a:r>
            <a:r>
              <a:rPr lang="x-none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2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서비스 현황</a:t>
            </a:r>
            <a:endParaRPr lang="ko-KR" altLang="ko-KR" sz="24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52" y="725795"/>
            <a:ext cx="558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endParaRPr lang="ko-KR" altLang="en-US" sz="480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3" descr="Screenshot_2017-11-09-21-55-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/>
          <a:stretch>
            <a:fillRect/>
          </a:stretch>
        </p:blipFill>
        <p:spPr bwMode="auto">
          <a:xfrm>
            <a:off x="303612" y="1909986"/>
            <a:ext cx="2304256" cy="395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" descr="Screenshot_2017-11-09-21-56-2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4"/>
          <a:stretch>
            <a:fillRect/>
          </a:stretch>
        </p:blipFill>
        <p:spPr bwMode="auto">
          <a:xfrm>
            <a:off x="5220072" y="1927870"/>
            <a:ext cx="2376264" cy="394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creenshot_2017-11-09-21-56-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>
            <a:fillRect/>
          </a:stretch>
        </p:blipFill>
        <p:spPr bwMode="auto">
          <a:xfrm>
            <a:off x="2739480" y="1927870"/>
            <a:ext cx="2376264" cy="394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336172" y="3573016"/>
            <a:ext cx="1663665" cy="991731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참여 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83792" y="4869160"/>
            <a:ext cx="2392263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8104" y="4869160"/>
            <a:ext cx="18002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-9526" y="0"/>
            <a:ext cx="501357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6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경쟁력 요소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3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99992" y="1644773"/>
            <a:ext cx="144016" cy="3714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1556792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비트윈 데이트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168" y="1556792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KEBI TOUR</a:t>
            </a:r>
            <a:endParaRPr lang="ko-KR" altLang="en-US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원형 6"/>
          <p:cNvSpPr/>
          <p:nvPr/>
        </p:nvSpPr>
        <p:spPr>
          <a:xfrm>
            <a:off x="1521538" y="2220833"/>
            <a:ext cx="1440160" cy="1440160"/>
          </a:xfrm>
          <a:prstGeom prst="pie">
            <a:avLst>
              <a:gd name="adj1" fmla="val 17906132"/>
              <a:gd name="adj2" fmla="val 345363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 11"/>
          <p:cNvSpPr/>
          <p:nvPr/>
        </p:nvSpPr>
        <p:spPr>
          <a:xfrm>
            <a:off x="6084168" y="2185412"/>
            <a:ext cx="1440160" cy="1440160"/>
          </a:xfrm>
          <a:prstGeom prst="pie">
            <a:avLst>
              <a:gd name="adj1" fmla="val 17906132"/>
              <a:gd name="adj2" fmla="val 1720587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5293" y="4086254"/>
            <a:ext cx="2220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070C0"/>
                </a:solidFill>
              </a:rPr>
              <a:t>- </a:t>
            </a:r>
            <a:r>
              <a:rPr lang="ko-KR" altLang="en-US" sz="2000" b="1">
                <a:solidFill>
                  <a:srgbClr val="0070C0"/>
                </a:solidFill>
              </a:rPr>
              <a:t>데이트 코스 </a:t>
            </a:r>
            <a:r>
              <a:rPr lang="en-US" altLang="ko-KR" sz="2000" b="1">
                <a:solidFill>
                  <a:srgbClr val="0070C0"/>
                </a:solidFill>
              </a:rPr>
              <a:t>-</a:t>
            </a:r>
          </a:p>
          <a:p>
            <a:endParaRPr lang="en-US" altLang="ko-KR" sz="2000" b="1"/>
          </a:p>
          <a:p>
            <a:r>
              <a:rPr lang="ko-KR" altLang="en-US" sz="2000" b="1"/>
              <a:t>적</a:t>
            </a:r>
            <a:r>
              <a:rPr lang="ko-KR" altLang="en-US"/>
              <a:t>은 베이스 데이터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5580112" y="4067035"/>
            <a:ext cx="245131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0000"/>
                </a:solidFill>
              </a:rPr>
              <a:t>- </a:t>
            </a:r>
            <a:r>
              <a:rPr lang="ko-KR" altLang="en-US" sz="2000" b="1">
                <a:solidFill>
                  <a:srgbClr val="FF0000"/>
                </a:solidFill>
              </a:rPr>
              <a:t>관광정보 </a:t>
            </a:r>
            <a:r>
              <a:rPr lang="en-US" altLang="ko-KR" sz="2000" b="1">
                <a:solidFill>
                  <a:srgbClr val="FF0000"/>
                </a:solidFill>
              </a:rPr>
              <a:t>-</a:t>
            </a:r>
          </a:p>
          <a:p>
            <a:pPr algn="ctr"/>
            <a:endParaRPr lang="en-US" altLang="ko-KR" sz="2000" b="1"/>
          </a:p>
          <a:p>
            <a:pPr algn="ctr"/>
            <a:r>
              <a:rPr lang="ko-KR" altLang="en-US" sz="2000" b="1"/>
              <a:t>방</a:t>
            </a:r>
            <a:r>
              <a:rPr lang="ko-KR" altLang="en-US"/>
              <a:t>대한 베이스 데이터</a:t>
            </a:r>
            <a:endParaRPr lang="en-US" altLang="ko-KR"/>
          </a:p>
          <a:p>
            <a:pPr algn="ctr"/>
            <a:r>
              <a:rPr lang="en-US" altLang="ko-KR"/>
              <a:t>(TourAPI)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20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9526" y="0"/>
            <a:ext cx="501357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6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경쟁력 요소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9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556792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비트윈 데이트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168" y="1556792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KEBI TOUR</a:t>
            </a:r>
            <a:endParaRPr lang="ko-KR" altLang="en-US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원형 6"/>
          <p:cNvSpPr/>
          <p:nvPr/>
        </p:nvSpPr>
        <p:spPr>
          <a:xfrm>
            <a:off x="1521538" y="2220833"/>
            <a:ext cx="1440160" cy="1440160"/>
          </a:xfrm>
          <a:prstGeom prst="pie">
            <a:avLst>
              <a:gd name="adj1" fmla="val 17906132"/>
              <a:gd name="adj2" fmla="val 345363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 11"/>
          <p:cNvSpPr/>
          <p:nvPr/>
        </p:nvSpPr>
        <p:spPr>
          <a:xfrm>
            <a:off x="6084168" y="2185412"/>
            <a:ext cx="1440160" cy="1440160"/>
          </a:xfrm>
          <a:prstGeom prst="pie">
            <a:avLst>
              <a:gd name="adj1" fmla="val 17906132"/>
              <a:gd name="adj2" fmla="val 1720587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2759591"/>
            <a:ext cx="3199915" cy="369332"/>
          </a:xfrm>
          <a:prstGeom prst="rect">
            <a:avLst/>
          </a:prstGeom>
          <a:solidFill>
            <a:srgbClr val="FFC000">
              <a:alpha val="67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참여가 활성화된 지역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664" y="2759591"/>
            <a:ext cx="1733167" cy="369332"/>
          </a:xfrm>
          <a:prstGeom prst="rect">
            <a:avLst/>
          </a:prstGeom>
          <a:solidFill>
            <a:srgbClr val="FFC000">
              <a:alpha val="67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전국 모든 지역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21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9526" y="0"/>
            <a:ext cx="5013574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6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경쟁력 요소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8104" y="4326479"/>
            <a:ext cx="3823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ea typeface="나눔고딕" panose="020D0604000000000000" pitchFamily="50" charset="-127"/>
              </a:rPr>
              <a:t>   </a:t>
            </a:r>
            <a:r>
              <a:rPr lang="ko-KR" altLang="en-US">
                <a:ea typeface="나눔고딕" panose="020D0604000000000000" pitchFamily="50" charset="-127"/>
              </a:rPr>
              <a:t>사용자가 적은 곳도 </a:t>
            </a:r>
            <a:r>
              <a:rPr lang="ko-KR" altLang="en-US" b="1">
                <a:ea typeface="나눔고딕" panose="020D0604000000000000" pitchFamily="50" charset="-127"/>
              </a:rPr>
              <a:t>정보</a:t>
            </a:r>
            <a:endParaRPr lang="en-US" altLang="ko-KR" b="1">
              <a:ea typeface="나눔고딕" panose="020D0604000000000000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8328521" y="4749319"/>
            <a:ext cx="288032" cy="3241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6140" y="4337313"/>
            <a:ext cx="3194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ea typeface="나눔고딕 ExtraBold" panose="020D0904000000000000" pitchFamily="50" charset="-127"/>
              </a:rPr>
              <a:t>   </a:t>
            </a:r>
            <a:r>
              <a:rPr lang="ko-KR" altLang="en-US">
                <a:ea typeface="나눔고딕" panose="020D0604000000000000" pitchFamily="50" charset="-127"/>
              </a:rPr>
              <a:t>사용자가 적은 곳은 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ea typeface="나눔고딕" panose="020D0604000000000000" pitchFamily="50" charset="-127"/>
              </a:rPr>
              <a:t>정보</a:t>
            </a:r>
            <a:endParaRPr lang="en-US" altLang="ko-KR" b="1">
              <a:solidFill>
                <a:schemeClr val="tx2">
                  <a:lumMod val="75000"/>
                </a:schemeClr>
              </a:solidFill>
              <a:ea typeface="나눔고딕" panose="020D0604000000000000" pitchFamily="50" charset="-127"/>
            </a:endParaRPr>
          </a:p>
        </p:txBody>
      </p:sp>
      <p:pic>
        <p:nvPicPr>
          <p:cNvPr id="21" name="Picture 3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0" t="3934" r="42440" b="78611"/>
          <a:stretch/>
        </p:blipFill>
        <p:spPr bwMode="auto">
          <a:xfrm>
            <a:off x="755576" y="4109740"/>
            <a:ext cx="553745" cy="6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0" t="3934" r="42440" b="78611"/>
          <a:stretch/>
        </p:blipFill>
        <p:spPr bwMode="auto">
          <a:xfrm>
            <a:off x="5136904" y="4093768"/>
            <a:ext cx="553745" cy="6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46140" y="4715852"/>
            <a:ext cx="2459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a typeface="나눔고딕" panose="020D0604000000000000" pitchFamily="50" charset="-127"/>
              </a:rPr>
              <a:t>▶ </a:t>
            </a:r>
            <a:r>
              <a:rPr lang="ko-KR" altLang="en-US" b="1">
                <a:ea typeface="나눔고딕" panose="020D0604000000000000" pitchFamily="50" charset="-127"/>
              </a:rPr>
              <a:t>처음</a:t>
            </a:r>
            <a:r>
              <a:rPr lang="ko-KR" altLang="en-US">
                <a:ea typeface="나눔고딕" panose="020D0604000000000000" pitchFamily="50" charset="-127"/>
              </a:rPr>
              <a:t> 정보 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ea typeface="나눔고딕" panose="020D0604000000000000" pitchFamily="50" charset="-127"/>
              </a:rPr>
              <a:t>수정</a:t>
            </a:r>
            <a:r>
              <a:rPr lang="ko-KR" altLang="en-US">
                <a:ea typeface="나눔고딕" panose="020D0604000000000000" pitchFamily="50" charset="-127"/>
              </a:rPr>
              <a:t>할 양</a:t>
            </a:r>
            <a:endParaRPr lang="en-US" altLang="ko-KR">
              <a:ea typeface="나눔고딕" panose="020D0604000000000000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flipV="1">
            <a:off x="3605468" y="4706681"/>
            <a:ext cx="288032" cy="3241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08104" y="4715852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ea typeface="나눔고딕" panose="020D0604000000000000" pitchFamily="50" charset="-127"/>
              </a:rPr>
              <a:t>▶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수정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에 대한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부담감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 flipV="1">
            <a:off x="8316964" y="4325572"/>
            <a:ext cx="288032" cy="32412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4004528" y="4337313"/>
            <a:ext cx="288032" cy="3241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99992" y="1644773"/>
            <a:ext cx="144016" cy="3714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4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8F7ABE-1748-4DF0-91D4-2315287FD800}"/>
              </a:ext>
            </a:extLst>
          </p:cNvPr>
          <p:cNvSpPr txBox="1">
            <a:spLocks/>
          </p:cNvSpPr>
          <p:nvPr/>
        </p:nvSpPr>
        <p:spPr>
          <a:xfrm>
            <a:off x="590872" y="7738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43608" y="1442798"/>
            <a:ext cx="2728856" cy="133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</a:p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사항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69961" y="1255041"/>
            <a:ext cx="4460808" cy="483033"/>
            <a:chOff x="4085483" y="2299347"/>
            <a:chExt cx="4460808" cy="4830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390CD1-6108-4C8C-AE27-15893791F1A3}"/>
                </a:ext>
              </a:extLst>
            </p:cNvPr>
            <p:cNvSpPr txBox="1"/>
            <p:nvPr/>
          </p:nvSpPr>
          <p:spPr>
            <a:xfrm>
              <a:off x="5912172" y="2390424"/>
              <a:ext cx="2634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Tour API 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국문관광정보</a:t>
              </a:r>
            </a:p>
          </p:txBody>
        </p:sp>
        <p:pic>
          <p:nvPicPr>
            <p:cNvPr id="14" name="Picture 5" descr="C:\Users\Samsung\Desktop\logoTop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739" y="2326552"/>
              <a:ext cx="1228725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덧셈 기호 15"/>
            <p:cNvSpPr/>
            <p:nvPr/>
          </p:nvSpPr>
          <p:spPr>
            <a:xfrm>
              <a:off x="4085483" y="2299347"/>
              <a:ext cx="504055" cy="483033"/>
            </a:xfrm>
            <a:prstGeom prst="mathPlu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85830" y="3693591"/>
            <a:ext cx="3808882" cy="795976"/>
            <a:chOff x="4085483" y="3452075"/>
            <a:chExt cx="3808882" cy="7959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30F4D-F0AE-49BE-9F92-2439B1215838}"/>
                </a:ext>
              </a:extLst>
            </p:cNvPr>
            <p:cNvSpPr txBox="1"/>
            <p:nvPr/>
          </p:nvSpPr>
          <p:spPr>
            <a:xfrm>
              <a:off x="4705672" y="3493998"/>
              <a:ext cx="3188693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KEBI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TOUR</a:t>
              </a:r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en-US" altLang="ko-KR" sz="9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60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후기정보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 리뷰 등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4085483" y="3452075"/>
              <a:ext cx="504055" cy="483033"/>
            </a:xfrm>
            <a:prstGeom prst="mathPlu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86" y="2179083"/>
            <a:ext cx="625886" cy="478893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622" y="2122926"/>
            <a:ext cx="472966" cy="59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486922" y="271944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관광지 리스트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9105" y="27141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관광지 상세 정보</a:t>
            </a:r>
          </a:p>
        </p:txBody>
      </p:sp>
      <p:pic>
        <p:nvPicPr>
          <p:cNvPr id="20" name="Picture 4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5" t="40837" r="40519" b="40508"/>
          <a:stretch/>
        </p:blipFill>
        <p:spPr bwMode="auto">
          <a:xfrm>
            <a:off x="7386958" y="4725144"/>
            <a:ext cx="606588" cy="5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Samsung\Desktop\asadsas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00" y="4695403"/>
            <a:ext cx="534258" cy="5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682604" y="5322313"/>
            <a:ext cx="2015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사진 공유 </a:t>
            </a:r>
            <a:endParaRPr lang="en-US" altLang="ko-KR"/>
          </a:p>
          <a:p>
            <a:pPr algn="ctr"/>
            <a:r>
              <a:rPr lang="en-US" altLang="ko-KR"/>
              <a:t>&amp;</a:t>
            </a:r>
          </a:p>
          <a:p>
            <a:pPr algn="ctr"/>
            <a:r>
              <a:rPr lang="ko-KR" altLang="en-US"/>
              <a:t>회원</a:t>
            </a:r>
            <a:r>
              <a:rPr lang="en-US" altLang="ko-KR"/>
              <a:t>, </a:t>
            </a:r>
            <a:r>
              <a:rPr lang="ko-KR" altLang="en-US"/>
              <a:t>후기정보 등</a:t>
            </a:r>
            <a:endParaRPr lang="en-US" altLang="ko-KR"/>
          </a:p>
        </p:txBody>
      </p:sp>
      <p:sp>
        <p:nvSpPr>
          <p:cNvPr id="23" name="TextBox 22"/>
          <p:cNvSpPr txBox="1"/>
          <p:nvPr/>
        </p:nvSpPr>
        <p:spPr>
          <a:xfrm>
            <a:off x="4540412" y="527030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 후기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4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Samsung\Desktop\question-mark-2314115_960_72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44" y="3535987"/>
            <a:ext cx="2267911" cy="226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58793" y="1340768"/>
            <a:ext cx="282641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</a:t>
            </a:r>
            <a:r>
              <a:rPr lang="en-US" altLang="ko-KR" sz="6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5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en-US" altLang="ko-KR" sz="6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8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endParaRPr lang="ko-KR" altLang="en-US" sz="6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6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81683" y="2579430"/>
            <a:ext cx="29338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 spc="1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감사합니다</a:t>
            </a:r>
            <a:endParaRPr lang="ko-KR" altLang="en-US" sz="4800"/>
          </a:p>
        </p:txBody>
      </p:sp>
      <p:sp>
        <p:nvSpPr>
          <p:cNvPr id="6" name="포인트가 4개인 별 5"/>
          <p:cNvSpPr/>
          <p:nvPr/>
        </p:nvSpPr>
        <p:spPr>
          <a:xfrm>
            <a:off x="2408421" y="3356992"/>
            <a:ext cx="720080" cy="79208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6015499" y="3356992"/>
            <a:ext cx="720080" cy="79208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3128501" y="3483099"/>
            <a:ext cx="567680" cy="56768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>
            <a:off x="5447819" y="3483099"/>
            <a:ext cx="567680" cy="56768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>
            <a:off x="3753812" y="3483099"/>
            <a:ext cx="567680" cy="56768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4880139" y="3483099"/>
            <a:ext cx="567680" cy="56768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4344253" y="3488233"/>
            <a:ext cx="515779" cy="562545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4개인 별 12"/>
          <p:cNvSpPr/>
          <p:nvPr/>
        </p:nvSpPr>
        <p:spPr>
          <a:xfrm>
            <a:off x="1840741" y="3044346"/>
            <a:ext cx="720080" cy="79208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4개인 별 13"/>
          <p:cNvSpPr/>
          <p:nvPr/>
        </p:nvSpPr>
        <p:spPr>
          <a:xfrm>
            <a:off x="6567858" y="3090952"/>
            <a:ext cx="720080" cy="79208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04112" y="1423815"/>
            <a:ext cx="3168352" cy="1102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endParaRPr lang="en-US" altLang="ko-KR" sz="36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6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Concept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Picture 3" descr="C:\Users\Samsung\Desktop\캡처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196"/>
          <a:stretch/>
        </p:blipFill>
        <p:spPr bwMode="auto">
          <a:xfrm>
            <a:off x="5018700" y="3576368"/>
            <a:ext cx="1961987" cy="154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23974" y="2526279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이게 아니잖아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072248" y="2269951"/>
            <a:ext cx="2178011" cy="912765"/>
          </a:xfrm>
          <a:prstGeom prst="wedgeRoundRectCallout">
            <a:avLst>
              <a:gd name="adj1" fmla="val -14456"/>
              <a:gd name="adj2" fmla="val 86158"/>
              <a:gd name="adj3" fmla="val 1666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92" y="3870403"/>
            <a:ext cx="864096" cy="108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323974" y="1484784"/>
            <a:ext cx="2573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 정보의 </a:t>
            </a:r>
            <a:r>
              <a:rPr lang="ko-KR" altLang="en-US" sz="3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부재</a:t>
            </a:r>
            <a:endParaRPr lang="ko-KR" altLang="ko-KR" sz="32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덧셈 기호 22"/>
          <p:cNvSpPr/>
          <p:nvPr/>
        </p:nvSpPr>
        <p:spPr>
          <a:xfrm rot="18754478">
            <a:off x="6511296" y="3822201"/>
            <a:ext cx="1401549" cy="1320538"/>
          </a:xfrm>
          <a:prstGeom prst="mathPlus">
            <a:avLst>
              <a:gd name="adj1" fmla="val 104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02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9" name="Picture 2" descr="C:\Users\Samsung\Desktop\1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96" b="7370"/>
          <a:stretch/>
        </p:blipFill>
        <p:spPr bwMode="auto">
          <a:xfrm>
            <a:off x="3779912" y="2836393"/>
            <a:ext cx="1942339" cy="23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Samsung\Desktop\a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85" y="2524333"/>
            <a:ext cx="643430" cy="6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25855" y="1867566"/>
            <a:ext cx="5412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32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최신</a:t>
            </a:r>
            <a:r>
              <a:rPr lang="ko-KR" altLang="ko-KR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ko-KR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</a:t>
            </a:r>
            <a:r>
              <a:rPr lang="ko-KR" altLang="en-US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ko-KR" altLang="en-US" sz="3200" b="1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빠르게</a:t>
            </a:r>
            <a:r>
              <a:rPr lang="ko-KR" altLang="en-US" sz="24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전달하는 서비스</a:t>
            </a:r>
            <a:endParaRPr lang="ko-KR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93257" y="1534416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다양한 관광지에 대한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12880" y="5147900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“</a:t>
            </a:r>
            <a:r>
              <a:rPr lang="ko-KR" altLang="ko-KR" b="1"/>
              <a:t>관광지 최신 정보 공유 앱</a:t>
            </a:r>
            <a:r>
              <a:rPr lang="en-US" altLang="ko-KR" b="1"/>
              <a:t>”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50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83568" y="1423815"/>
            <a:ext cx="308889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내용</a:t>
            </a:r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082" y="1257000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987824" y="1988840"/>
            <a:ext cx="5832648" cy="3394319"/>
            <a:chOff x="3428743" y="764704"/>
            <a:chExt cx="5257098" cy="3394319"/>
          </a:xfrm>
        </p:grpSpPr>
        <p:graphicFrame>
          <p:nvGraphicFramePr>
            <p:cNvPr id="30" name="다이어그램 29"/>
            <p:cNvGraphicFramePr/>
            <p:nvPr>
              <p:extLst>
                <p:ext uri="{D42A27DB-BD31-4B8C-83A1-F6EECF244321}">
                  <p14:modId xmlns:p14="http://schemas.microsoft.com/office/powerpoint/2010/main" val="1677218673"/>
                </p:ext>
              </p:extLst>
            </p:nvPr>
          </p:nvGraphicFramePr>
          <p:xfrm>
            <a:off x="3428743" y="764704"/>
            <a:ext cx="5257098" cy="3394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5" name="직사각형 24"/>
            <p:cNvSpPr/>
            <p:nvPr/>
          </p:nvSpPr>
          <p:spPr>
            <a:xfrm>
              <a:off x="3688352" y="1268209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17299" y="2276872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688353" y="3298138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3</a:t>
              </a:r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80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">
            <a:extLst>
              <a:ext uri="{FF2B5EF4-FFF2-40B4-BE49-F238E27FC236}">
                <a16:creationId xmlns:a16="http://schemas.microsoft.com/office/drawing/2014/main" id="{5FCBFAA4-C108-4A6B-BA1C-FC74BD022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3093" r="1502" b="1468"/>
          <a:stretch/>
        </p:blipFill>
        <p:spPr bwMode="auto">
          <a:xfrm>
            <a:off x="4427984" y="1532143"/>
            <a:ext cx="2168080" cy="344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KakaoTalk_20171112_190249507">
            <a:extLst>
              <a:ext uri="{FF2B5EF4-FFF2-40B4-BE49-F238E27FC236}">
                <a16:creationId xmlns:a16="http://schemas.microsoft.com/office/drawing/2014/main" id="{8D658D9E-B7C3-487A-B56D-7C3C054BC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5425"/>
          <a:stretch/>
        </p:blipFill>
        <p:spPr bwMode="auto">
          <a:xfrm>
            <a:off x="6660232" y="1532143"/>
            <a:ext cx="2225570" cy="34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60677" y="2924944"/>
            <a:ext cx="3481169" cy="1440160"/>
            <a:chOff x="444791" y="1921436"/>
            <a:chExt cx="3481169" cy="1440160"/>
          </a:xfrm>
        </p:grpSpPr>
        <p:grpSp>
          <p:nvGrpSpPr>
            <p:cNvPr id="6" name="그룹 5"/>
            <p:cNvGrpSpPr/>
            <p:nvPr/>
          </p:nvGrpSpPr>
          <p:grpSpPr>
            <a:xfrm>
              <a:off x="444791" y="1921436"/>
              <a:ext cx="3481169" cy="1440160"/>
              <a:chOff x="2675007" y="1309328"/>
              <a:chExt cx="3481169" cy="116133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895307" y="1309328"/>
                <a:ext cx="1050288" cy="29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관광정보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675007" y="1309328"/>
                <a:ext cx="3481169" cy="11613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7" name="Picture 4" descr="C:\Users\Samsung\Desktop\icon-2755160_960_720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81" t="41164" r="5716" b="41334"/>
            <a:stretch/>
          </p:blipFill>
          <p:spPr bwMode="auto">
            <a:xfrm>
              <a:off x="634559" y="2290768"/>
              <a:ext cx="554655" cy="67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Samsung\Desktop\icon-2755160_960_720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5" t="40837" r="40519" b="40508"/>
            <a:stretch/>
          </p:blipFill>
          <p:spPr bwMode="auto">
            <a:xfrm>
              <a:off x="3127917" y="2355991"/>
              <a:ext cx="606588" cy="557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Samsung\Desktop\icon-157349_960_72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174" y="2393753"/>
              <a:ext cx="462903" cy="525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934" y="2439184"/>
              <a:ext cx="528873" cy="40466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94179" y="2954921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위치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9167" y="2966142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시간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15527" y="2954921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가격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73861" y="296720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풍경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46095" y="296720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후기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882" y="2413896"/>
              <a:ext cx="473820" cy="473820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398706" y="1620574"/>
            <a:ext cx="164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관광 </a:t>
            </a:r>
            <a:r>
              <a:rPr lang="ko-KR" altLang="ko-KR" sz="28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전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6180" y="2365474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관광지에 대한 정보 </a:t>
            </a:r>
            <a:r>
              <a:rPr lang="ko-KR" altLang="ko-KR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제공</a:t>
            </a:r>
            <a:r>
              <a:rPr lang="x-none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2234" y="5023956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관광지 상세정보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4138" y="502626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홈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525" y="0"/>
            <a:ext cx="2515646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2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서비스 내용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akaoTalk_20171112_190248232">
            <a:extLst>
              <a:ext uri="{FF2B5EF4-FFF2-40B4-BE49-F238E27FC236}">
                <a16:creationId xmlns:a16="http://schemas.microsoft.com/office/drawing/2014/main" id="{7429CE47-16A3-453C-AD79-D0CC6F27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62055"/>
            <a:ext cx="270872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1628800"/>
            <a:ext cx="164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관광 </a:t>
            </a:r>
            <a:r>
              <a:rPr lang="ko-KR" altLang="en-US" sz="28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중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3248" y="2420888"/>
            <a:ext cx="380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관광지에 대한 정보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 및</a:t>
            </a:r>
            <a:r>
              <a:rPr lang="ko-KR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정정</a:t>
            </a:r>
            <a:r>
              <a:rPr lang="x-none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65" y="3554780"/>
            <a:ext cx="472966" cy="59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3491" r="79677" b="77109"/>
          <a:stretch/>
        </p:blipFill>
        <p:spPr bwMode="auto">
          <a:xfrm>
            <a:off x="1727255" y="3941817"/>
            <a:ext cx="6191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44208" y="1573042"/>
            <a:ext cx="148459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모양 설명선 7"/>
          <p:cNvSpPr/>
          <p:nvPr/>
        </p:nvSpPr>
        <p:spPr>
          <a:xfrm>
            <a:off x="2637776" y="3245021"/>
            <a:ext cx="1296144" cy="1210727"/>
          </a:xfrm>
          <a:prstGeom prst="cloudCallout">
            <a:avLst>
              <a:gd name="adj1" fmla="val -60766"/>
              <a:gd name="adj2" fmla="val 290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52180" y="3572485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OK ?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33339" y="5818114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관광지 상세정보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05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5" y="0"/>
            <a:ext cx="2515646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2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서비스 내용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7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B74C28-37D7-43E8-8C10-A2452FAEF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556792"/>
            <a:ext cx="2160240" cy="3624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994231-3130-47AF-8F7B-FC19F3F5D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559381"/>
            <a:ext cx="2113673" cy="36249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536" y="1628800"/>
            <a:ext cx="164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240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관광 </a:t>
            </a:r>
            <a:r>
              <a:rPr lang="ko-KR" altLang="en-US" sz="2800" b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후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2464577"/>
            <a:ext cx="3727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b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후기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퀘스트 </a:t>
            </a:r>
            <a:r>
              <a:rPr lang="ko-KR" altLang="en-US" b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완료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</a:t>
            </a:r>
            <a:r>
              <a:rPr lang="ko-KR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기록</a:t>
            </a:r>
            <a:r>
              <a:rPr lang="x-none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" descr="C:\Users\Samsung\Desktop\icon-2755160_960_72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0" t="3934" r="42440" b="78611"/>
          <a:stretch/>
        </p:blipFill>
        <p:spPr bwMode="auto">
          <a:xfrm>
            <a:off x="2035729" y="3650752"/>
            <a:ext cx="712198" cy="8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Samsung\Desktop\asadsasd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9" y="4072320"/>
            <a:ext cx="490119" cy="5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47881" y="5224290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퀘스트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05600" y="5224289"/>
            <a:ext cx="1822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L 도형 10"/>
          <p:cNvSpPr/>
          <p:nvPr/>
        </p:nvSpPr>
        <p:spPr>
          <a:xfrm rot="2727460" flipH="1">
            <a:off x="2896134" y="3393646"/>
            <a:ext cx="343219" cy="639437"/>
          </a:xfrm>
          <a:prstGeom prst="corner">
            <a:avLst>
              <a:gd name="adj1" fmla="val 33346"/>
              <a:gd name="adj2" fmla="val 3667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18587" y="0"/>
            <a:ext cx="152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rgbClr val="002060"/>
                </a:solidFill>
              </a:rPr>
              <a:t>06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5" y="0"/>
            <a:ext cx="2515646" cy="3105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/>
              <a:t>  2</a:t>
            </a:r>
            <a:r>
              <a:rPr lang="en-US" altLang="ko-KR" sz="1600" b="1" spc="250"/>
              <a:t>. </a:t>
            </a:r>
            <a:r>
              <a:rPr lang="ko-KR" altLang="en-US" sz="1600" b="1" spc="250"/>
              <a:t>서비스 내용</a:t>
            </a:r>
            <a:endParaRPr lang="ko-KR" altLang="en-US" sz="1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0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0"/>
            <a:ext cx="37799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1043608" y="1423815"/>
            <a:ext cx="2728856" cy="1213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endParaRPr lang="en-US" altLang="ko-KR" sz="3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 </a:t>
            </a:r>
            <a:r>
              <a:rPr lang="ko-KR" altLang="en-US" sz="32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</a:t>
            </a:r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16" y="1255041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A7F9A-8996-4B1F-BEBF-2A823A96F23B}"/>
              </a:ext>
            </a:extLst>
          </p:cNvPr>
          <p:cNvSpPr/>
          <p:nvPr/>
        </p:nvSpPr>
        <p:spPr>
          <a:xfrm>
            <a:off x="4225677" y="1849137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“ </a:t>
            </a:r>
            <a:r>
              <a:rPr lang="ko-KR" altLang="ko-KR" sz="28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국내 </a:t>
            </a:r>
            <a:r>
              <a:rPr lang="ko-KR" altLang="ko-KR" sz="28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관광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2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관심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이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있는 </a:t>
            </a:r>
            <a:r>
              <a:rPr lang="ko-KR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사람들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”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35" y="4248026"/>
            <a:ext cx="1234121" cy="12341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8" y="3100037"/>
            <a:ext cx="1251772" cy="957786"/>
          </a:xfrm>
          <a:prstGeom prst="rect">
            <a:avLst/>
          </a:prstGeom>
        </p:spPr>
      </p:pic>
      <p:sp>
        <p:nvSpPr>
          <p:cNvPr id="21" name="하트 20"/>
          <p:cNvSpPr/>
          <p:nvPr/>
        </p:nvSpPr>
        <p:spPr>
          <a:xfrm>
            <a:off x="6921272" y="4061773"/>
            <a:ext cx="288032" cy="288032"/>
          </a:xfrm>
          <a:prstGeom prst="hear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1994"/>
    </mc:Choice>
    <mc:Fallback xmlns="">
      <p:transition advTm="319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1268</Words>
  <Application>Microsoft Office PowerPoint</Application>
  <PresentationFormat>화면 슬라이드 쇼(4:3)</PresentationFormat>
  <Paragraphs>282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나눔고딕 ExtraBold</vt:lpstr>
      <vt:lpstr>나눔고딕</vt:lpstr>
      <vt:lpstr>맑은 고딕</vt:lpstr>
      <vt:lpstr>나눔바른고딕</vt:lpstr>
      <vt:lpstr>Moebius</vt:lpstr>
      <vt:lpstr>Times New Roman</vt:lpstr>
      <vt:lpstr>KoPub돋움체 Bold</vt:lpstr>
      <vt:lpstr>Arial</vt:lpstr>
      <vt:lpstr>함초롬돋움</vt:lpstr>
      <vt:lpstr>Office 테마</vt:lpstr>
      <vt:lpstr>KEBITOUR  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관광 정보 검색 시 이용 매체</vt:lpstr>
      <vt:lpstr>PowerPoint 프레젠테이션</vt:lpstr>
      <vt:lpstr>PowerPoint 프레젠테이션</vt:lpstr>
      <vt:lpstr>구글 플레이 스토어  “여행” 검색 결과 평점순 2등(2017.09)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고객 입장에서의 타(기존) 서비스 대비 차별화 Point</vt:lpstr>
      <vt:lpstr>경쟁(유사) 상품 / 서비스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가상체험을 활용한 여행코스 글로벌 설계 앱</dc:title>
  <dc:creator>Samsung</dc:creator>
  <cp:lastModifiedBy>gelos@likelion.org</cp:lastModifiedBy>
  <cp:revision>1067</cp:revision>
  <dcterms:created xsi:type="dcterms:W3CDTF">2017-09-20T15:25:15Z</dcterms:created>
  <dcterms:modified xsi:type="dcterms:W3CDTF">2017-11-17T04:19:06Z</dcterms:modified>
</cp:coreProperties>
</file>